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2"/>
  </p:notesMasterIdLst>
  <p:sldIdLst>
    <p:sldId id="2147380033" r:id="rId2"/>
    <p:sldId id="269" r:id="rId3"/>
    <p:sldId id="2147380032" r:id="rId4"/>
    <p:sldId id="260" r:id="rId5"/>
    <p:sldId id="2147379973" r:id="rId6"/>
    <p:sldId id="2147379974" r:id="rId7"/>
    <p:sldId id="2147379975" r:id="rId8"/>
    <p:sldId id="2147379976" r:id="rId9"/>
    <p:sldId id="2147380021" r:id="rId10"/>
    <p:sldId id="2147379977" r:id="rId11"/>
    <p:sldId id="2147379978" r:id="rId12"/>
    <p:sldId id="2147379980" r:id="rId13"/>
    <p:sldId id="2147379981" r:id="rId14"/>
    <p:sldId id="2147379982" r:id="rId15"/>
    <p:sldId id="2147379983" r:id="rId16"/>
    <p:sldId id="2147379984" r:id="rId17"/>
    <p:sldId id="2147380022" r:id="rId18"/>
    <p:sldId id="398" r:id="rId19"/>
    <p:sldId id="399" r:id="rId20"/>
    <p:sldId id="2147379986" r:id="rId21"/>
    <p:sldId id="2147379987" r:id="rId22"/>
    <p:sldId id="2147379988" r:id="rId23"/>
    <p:sldId id="2147379989" r:id="rId24"/>
    <p:sldId id="394" r:id="rId25"/>
    <p:sldId id="432" r:id="rId26"/>
    <p:sldId id="2147379991" r:id="rId27"/>
    <p:sldId id="2147380024" r:id="rId28"/>
    <p:sldId id="2147379994" r:id="rId29"/>
    <p:sldId id="2147380025" r:id="rId30"/>
    <p:sldId id="330" r:id="rId31"/>
    <p:sldId id="333" r:id="rId32"/>
    <p:sldId id="334" r:id="rId33"/>
    <p:sldId id="335" r:id="rId34"/>
    <p:sldId id="336" r:id="rId35"/>
    <p:sldId id="337" r:id="rId36"/>
    <p:sldId id="2147379996" r:id="rId37"/>
    <p:sldId id="2147379997" r:id="rId38"/>
    <p:sldId id="2147379998" r:id="rId39"/>
    <p:sldId id="2147379999" r:id="rId40"/>
    <p:sldId id="2147380000" r:id="rId4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1" roundtripDataSignature="AMtx7mhfIsQnz4i3rXhF/iroGCXHiuk7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957" autoAdjust="0"/>
  </p:normalViewPr>
  <p:slideViewPr>
    <p:cSldViewPr snapToGrid="0">
      <p:cViewPr varScale="1">
        <p:scale>
          <a:sx n="61" d="100"/>
          <a:sy n="61" d="100"/>
        </p:scale>
        <p:origin x="485"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84"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82"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8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193B3F-C9E3-43DA-912F-8431F52F178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en-US"/>
        </a:p>
      </dgm:t>
    </dgm:pt>
    <dgm:pt modelId="{48707583-1D48-4870-B4C2-FFB3C9FCCBEE}">
      <dgm:prSet phldrT="[Text]"/>
      <dgm:spPr>
        <a:noFill/>
        <a:ln>
          <a:solidFill>
            <a:schemeClr val="accent4">
              <a:lumMod val="40000"/>
              <a:lumOff val="60000"/>
            </a:schemeClr>
          </a:solidFill>
        </a:ln>
      </dgm:spPr>
      <dgm:t>
        <a:bodyPr/>
        <a:lstStyle/>
        <a:p>
          <a:r>
            <a:rPr lang="en-US" b="1" dirty="0">
              <a:solidFill>
                <a:schemeClr val="tx1"/>
              </a:solidFill>
              <a:latin typeface="Cambria" panose="02040503050406030204" pitchFamily="18" charset="0"/>
              <a:ea typeface="Cambria" panose="02040503050406030204" pitchFamily="18" charset="0"/>
            </a:rPr>
            <a:t>KỸ NĂNG THUYẾT TRÌNH VÀ GIAO TIẾP HIỆU QUẢ</a:t>
          </a:r>
        </a:p>
      </dgm:t>
    </dgm:pt>
    <dgm:pt modelId="{45931D88-2E61-489F-9998-BB79D1AECE74}" type="par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A9194831-6EAE-45BD-B84C-DDAD8888963E}" type="sib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9AAFB425-BE0E-4AEB-B7F5-7CFEAEA49C85}">
      <dgm:prSet phldrT="[Text]"/>
      <dgm:spPr>
        <a:noFill/>
        <a:ln>
          <a:solidFill>
            <a:schemeClr val="accent4">
              <a:lumMod val="40000"/>
              <a:lumOff val="60000"/>
            </a:schemeClr>
          </a:solidFill>
        </a:ln>
      </dgm:spPr>
      <dgm:t>
        <a:bodyPr/>
        <a:lstStyle/>
        <a:p>
          <a:r>
            <a:rPr lang="en-US" b="1" dirty="0">
              <a:solidFill>
                <a:schemeClr val="tx1"/>
              </a:solidFill>
              <a:latin typeface="Cambria" panose="02040503050406030204" pitchFamily="18" charset="0"/>
              <a:ea typeface="Cambria" panose="02040503050406030204" pitchFamily="18" charset="0"/>
            </a:rPr>
            <a:t>PHƯƠNG PHÁP VÀ CÔNG CỤ ĐÀO TẠO HIỆU QUẢ</a:t>
          </a:r>
        </a:p>
      </dgm:t>
    </dgm:pt>
    <dgm:pt modelId="{23A1145C-7B52-4230-BAC8-DF1EE9D81B84}" type="par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ABC81BC5-007B-47B8-8455-995758999561}" type="sib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6A6EF0AC-E1D5-4D41-8FC4-2279FDDC9D0D}">
      <dgm:prSet phldrT="[Text]"/>
      <dgm:spPr>
        <a:noFill/>
        <a:ln>
          <a:solidFill>
            <a:schemeClr val="accent4">
              <a:lumMod val="40000"/>
              <a:lumOff val="60000"/>
            </a:schemeClr>
          </a:solidFill>
        </a:ln>
      </dgm:spPr>
      <dgm:t>
        <a:bodyPr/>
        <a:lstStyle/>
        <a:p>
          <a:r>
            <a:rPr lang="en-US" b="1">
              <a:solidFill>
                <a:schemeClr val="tx1"/>
              </a:solidFill>
              <a:latin typeface="Cambria" panose="02040503050406030204" pitchFamily="18" charset="0"/>
              <a:ea typeface="Cambria" panose="02040503050406030204" pitchFamily="18" charset="0"/>
            </a:rPr>
            <a:t>BÀI TẬP LỚN VÀ THỰC HÀNH KỸ NĂNG GIẢNG DẠY</a:t>
          </a:r>
          <a:endParaRPr lang="en-US" b="1" dirty="0">
            <a:solidFill>
              <a:schemeClr val="tx1"/>
            </a:solidFill>
            <a:latin typeface="Cambria" panose="02040503050406030204" pitchFamily="18" charset="0"/>
            <a:ea typeface="Cambria" panose="02040503050406030204" pitchFamily="18" charset="0"/>
          </a:endParaRPr>
        </a:p>
      </dgm:t>
    </dgm:pt>
    <dgm:pt modelId="{DBC45973-26D3-4A1A-A55C-4F6241103326}" type="par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2461AA2D-E45F-469A-B099-8199D855016B}" type="sib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07555C46-1FB3-4B1F-9A4A-D48912D5F0A1}">
      <dgm:prSet phldrT="[Text]"/>
      <dgm:spPr>
        <a:noFill/>
        <a:ln>
          <a:solidFill>
            <a:schemeClr val="accent4">
              <a:lumMod val="40000"/>
              <a:lumOff val="60000"/>
            </a:schemeClr>
          </a:solidFill>
        </a:ln>
      </dgm:spPr>
      <dgm:t>
        <a:bodyPr/>
        <a:lstStyle/>
        <a:p>
          <a:r>
            <a:rPr lang="en-US" b="1">
              <a:solidFill>
                <a:schemeClr val="tx1"/>
              </a:solidFill>
              <a:latin typeface="Cambria" panose="02040503050406030204" pitchFamily="18" charset="0"/>
              <a:ea typeface="Cambria" panose="02040503050406030204" pitchFamily="18" charset="0"/>
            </a:rPr>
            <a:t>BÀI KIỂM TRA</a:t>
          </a:r>
          <a:endParaRPr lang="en-US" b="1" dirty="0">
            <a:solidFill>
              <a:schemeClr val="tx1"/>
            </a:solidFill>
            <a:latin typeface="Cambria" panose="02040503050406030204" pitchFamily="18" charset="0"/>
            <a:ea typeface="Cambria" panose="02040503050406030204" pitchFamily="18" charset="0"/>
          </a:endParaRPr>
        </a:p>
      </dgm:t>
    </dgm:pt>
    <dgm:pt modelId="{7FA8D80B-EAF1-4043-841A-32AC7E1440D8}" type="par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D839CFF0-8031-420E-8BD1-52FBF1B9A31F}" type="sib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EE5FF3C5-B880-4F51-8EEE-0349D6FEDBE3}" type="pres">
      <dgm:prSet presAssocID="{53193B3F-C9E3-43DA-912F-8431F52F178A}" presName="Name0" presStyleCnt="0">
        <dgm:presLayoutVars>
          <dgm:chMax val="7"/>
          <dgm:chPref val="7"/>
          <dgm:dir/>
        </dgm:presLayoutVars>
      </dgm:prSet>
      <dgm:spPr/>
    </dgm:pt>
    <dgm:pt modelId="{C0A817EA-A288-4052-8621-FBA6AA7E7E3A}" type="pres">
      <dgm:prSet presAssocID="{53193B3F-C9E3-43DA-912F-8431F52F178A}" presName="Name1" presStyleCnt="0"/>
      <dgm:spPr/>
    </dgm:pt>
    <dgm:pt modelId="{BE3B7581-751F-437E-B144-CBB1DE5D1F9A}" type="pres">
      <dgm:prSet presAssocID="{53193B3F-C9E3-43DA-912F-8431F52F178A}" presName="cycle" presStyleCnt="0"/>
      <dgm:spPr/>
    </dgm:pt>
    <dgm:pt modelId="{961D5B36-14F1-481F-932E-D7EEC5CD8891}" type="pres">
      <dgm:prSet presAssocID="{53193B3F-C9E3-43DA-912F-8431F52F178A}" presName="srcNode" presStyleLbl="node1" presStyleIdx="0" presStyleCnt="4"/>
      <dgm:spPr/>
    </dgm:pt>
    <dgm:pt modelId="{C5E61970-2F50-4BD7-B02D-530CD77DF125}" type="pres">
      <dgm:prSet presAssocID="{53193B3F-C9E3-43DA-912F-8431F52F178A}" presName="conn" presStyleLbl="parChTrans1D2" presStyleIdx="0" presStyleCnt="1"/>
      <dgm:spPr/>
    </dgm:pt>
    <dgm:pt modelId="{7431BA99-0209-490C-9444-1BE33A42B59E}" type="pres">
      <dgm:prSet presAssocID="{53193B3F-C9E3-43DA-912F-8431F52F178A}" presName="extraNode" presStyleLbl="node1" presStyleIdx="0" presStyleCnt="4"/>
      <dgm:spPr/>
    </dgm:pt>
    <dgm:pt modelId="{15F3857A-42E3-499C-8797-FCEE58D94467}" type="pres">
      <dgm:prSet presAssocID="{53193B3F-C9E3-43DA-912F-8431F52F178A}" presName="dstNode" presStyleLbl="node1" presStyleIdx="0" presStyleCnt="4"/>
      <dgm:spPr/>
    </dgm:pt>
    <dgm:pt modelId="{9C17E404-3103-4E62-84E3-8C5348E3C726}" type="pres">
      <dgm:prSet presAssocID="{48707583-1D48-4870-B4C2-FFB3C9FCCBEE}" presName="text_1" presStyleLbl="node1" presStyleIdx="0" presStyleCnt="4">
        <dgm:presLayoutVars>
          <dgm:bulletEnabled val="1"/>
        </dgm:presLayoutVars>
      </dgm:prSet>
      <dgm:spPr/>
    </dgm:pt>
    <dgm:pt modelId="{389E93A5-7889-4BE5-9545-B49F48C5270A}" type="pres">
      <dgm:prSet presAssocID="{48707583-1D48-4870-B4C2-FFB3C9FCCBEE}" presName="accent_1" presStyleCnt="0"/>
      <dgm:spPr/>
    </dgm:pt>
    <dgm:pt modelId="{578FC8D0-477F-4BE3-B3BE-B2A32D5F963A}" type="pres">
      <dgm:prSet presAssocID="{48707583-1D48-4870-B4C2-FFB3C9FCCBEE}" presName="accentRepeatNode" presStyleLbl="solidFgAcc1" presStyleIdx="0" presStyleCnt="4"/>
      <dgm:spPr/>
    </dgm:pt>
    <dgm:pt modelId="{C97DAC18-C00C-43CC-AE03-0B916FBBE730}" type="pres">
      <dgm:prSet presAssocID="{9AAFB425-BE0E-4AEB-B7F5-7CFEAEA49C85}" presName="text_2" presStyleLbl="node1" presStyleIdx="1" presStyleCnt="4">
        <dgm:presLayoutVars>
          <dgm:bulletEnabled val="1"/>
        </dgm:presLayoutVars>
      </dgm:prSet>
      <dgm:spPr/>
    </dgm:pt>
    <dgm:pt modelId="{E1E83512-F776-400D-B484-B8B412A0F9F1}" type="pres">
      <dgm:prSet presAssocID="{9AAFB425-BE0E-4AEB-B7F5-7CFEAEA49C85}" presName="accent_2" presStyleCnt="0"/>
      <dgm:spPr/>
    </dgm:pt>
    <dgm:pt modelId="{F7D62367-0EE5-45F2-A6AC-C88F5FEE6BA8}" type="pres">
      <dgm:prSet presAssocID="{9AAFB425-BE0E-4AEB-B7F5-7CFEAEA49C85}" presName="accentRepeatNode" presStyleLbl="solidFgAcc1" presStyleIdx="1" presStyleCnt="4"/>
      <dgm:spPr/>
    </dgm:pt>
    <dgm:pt modelId="{9198C0CC-EE4F-4B5B-A1D3-61191400DE36}" type="pres">
      <dgm:prSet presAssocID="{6A6EF0AC-E1D5-4D41-8FC4-2279FDDC9D0D}" presName="text_3" presStyleLbl="node1" presStyleIdx="2" presStyleCnt="4">
        <dgm:presLayoutVars>
          <dgm:bulletEnabled val="1"/>
        </dgm:presLayoutVars>
      </dgm:prSet>
      <dgm:spPr/>
    </dgm:pt>
    <dgm:pt modelId="{390F9CC4-95D9-4B93-B555-53DB955C490D}" type="pres">
      <dgm:prSet presAssocID="{6A6EF0AC-E1D5-4D41-8FC4-2279FDDC9D0D}" presName="accent_3" presStyleCnt="0"/>
      <dgm:spPr/>
    </dgm:pt>
    <dgm:pt modelId="{AADBD249-F9E3-426F-9862-33D89AA8618D}" type="pres">
      <dgm:prSet presAssocID="{6A6EF0AC-E1D5-4D41-8FC4-2279FDDC9D0D}" presName="accentRepeatNode" presStyleLbl="solidFgAcc1" presStyleIdx="2" presStyleCnt="4"/>
      <dgm:spPr/>
    </dgm:pt>
    <dgm:pt modelId="{AEA6E4D5-63B1-4534-8639-A87326395367}" type="pres">
      <dgm:prSet presAssocID="{07555C46-1FB3-4B1F-9A4A-D48912D5F0A1}" presName="text_4" presStyleLbl="node1" presStyleIdx="3" presStyleCnt="4">
        <dgm:presLayoutVars>
          <dgm:bulletEnabled val="1"/>
        </dgm:presLayoutVars>
      </dgm:prSet>
      <dgm:spPr/>
    </dgm:pt>
    <dgm:pt modelId="{3D2F264B-E31F-4897-998F-665DD31C0D0F}" type="pres">
      <dgm:prSet presAssocID="{07555C46-1FB3-4B1F-9A4A-D48912D5F0A1}" presName="accent_4" presStyleCnt="0"/>
      <dgm:spPr/>
    </dgm:pt>
    <dgm:pt modelId="{C594183E-35BA-45AB-8896-168C33D60772}" type="pres">
      <dgm:prSet presAssocID="{07555C46-1FB3-4B1F-9A4A-D48912D5F0A1}" presName="accentRepeatNode" presStyleLbl="solidFgAcc1" presStyleIdx="3" presStyleCnt="4"/>
      <dgm:spPr/>
    </dgm:pt>
  </dgm:ptLst>
  <dgm:cxnLst>
    <dgm:cxn modelId="{3D484E12-CE01-4842-882C-20ECC8801931}" type="presOf" srcId="{6A6EF0AC-E1D5-4D41-8FC4-2279FDDC9D0D}" destId="{9198C0CC-EE4F-4B5B-A1D3-61191400DE36}" srcOrd="0" destOrd="0" presId="urn:microsoft.com/office/officeart/2008/layout/VerticalCurvedList"/>
    <dgm:cxn modelId="{5D229364-48FF-4C4C-995D-E4C85563058E}" type="presOf" srcId="{07555C46-1FB3-4B1F-9A4A-D48912D5F0A1}" destId="{AEA6E4D5-63B1-4534-8639-A87326395367}" srcOrd="0" destOrd="0" presId="urn:microsoft.com/office/officeart/2008/layout/VerticalCurvedList"/>
    <dgm:cxn modelId="{43EF4E6B-F933-42E2-89D3-67D66A5BCC16}" type="presOf" srcId="{A9194831-6EAE-45BD-B84C-DDAD8888963E}" destId="{C5E61970-2F50-4BD7-B02D-530CD77DF125}" srcOrd="0" destOrd="0" presId="urn:microsoft.com/office/officeart/2008/layout/VerticalCurvedList"/>
    <dgm:cxn modelId="{8995B489-9C85-4387-ACA2-ADD0FAAE382D}" type="presOf" srcId="{9AAFB425-BE0E-4AEB-B7F5-7CFEAEA49C85}" destId="{C97DAC18-C00C-43CC-AE03-0B916FBBE730}" srcOrd="0" destOrd="0" presId="urn:microsoft.com/office/officeart/2008/layout/VerticalCurvedList"/>
    <dgm:cxn modelId="{B83EB592-2F88-409E-9218-23374B50AF1A}" srcId="{53193B3F-C9E3-43DA-912F-8431F52F178A}" destId="{07555C46-1FB3-4B1F-9A4A-D48912D5F0A1}" srcOrd="3" destOrd="0" parTransId="{7FA8D80B-EAF1-4043-841A-32AC7E1440D8}" sibTransId="{D839CFF0-8031-420E-8BD1-52FBF1B9A31F}"/>
    <dgm:cxn modelId="{53D2B0B1-1FE6-41B7-B2B4-49905C59F3AD}" srcId="{53193B3F-C9E3-43DA-912F-8431F52F178A}" destId="{6A6EF0AC-E1D5-4D41-8FC4-2279FDDC9D0D}" srcOrd="2" destOrd="0" parTransId="{DBC45973-26D3-4A1A-A55C-4F6241103326}" sibTransId="{2461AA2D-E45F-469A-B099-8199D855016B}"/>
    <dgm:cxn modelId="{8DA250C5-C953-49CF-9BBB-4D1F3C06B837}" srcId="{53193B3F-C9E3-43DA-912F-8431F52F178A}" destId="{9AAFB425-BE0E-4AEB-B7F5-7CFEAEA49C85}" srcOrd="1" destOrd="0" parTransId="{23A1145C-7B52-4230-BAC8-DF1EE9D81B84}" sibTransId="{ABC81BC5-007B-47B8-8455-995758999561}"/>
    <dgm:cxn modelId="{AE005DC8-556B-41C9-8BEE-9739AD02C0FC}" type="presOf" srcId="{48707583-1D48-4870-B4C2-FFB3C9FCCBEE}" destId="{9C17E404-3103-4E62-84E3-8C5348E3C726}" srcOrd="0" destOrd="0" presId="urn:microsoft.com/office/officeart/2008/layout/VerticalCurvedList"/>
    <dgm:cxn modelId="{BD01BCDA-4E34-4C00-BF4E-AA91DBFDE827}" srcId="{53193B3F-C9E3-43DA-912F-8431F52F178A}" destId="{48707583-1D48-4870-B4C2-FFB3C9FCCBEE}" srcOrd="0" destOrd="0" parTransId="{45931D88-2E61-489F-9998-BB79D1AECE74}" sibTransId="{A9194831-6EAE-45BD-B84C-DDAD8888963E}"/>
    <dgm:cxn modelId="{FA8F32F7-A2D9-4714-B4CC-07D2CDF1A4FF}" type="presOf" srcId="{53193B3F-C9E3-43DA-912F-8431F52F178A}" destId="{EE5FF3C5-B880-4F51-8EEE-0349D6FEDBE3}" srcOrd="0" destOrd="0" presId="urn:microsoft.com/office/officeart/2008/layout/VerticalCurvedList"/>
    <dgm:cxn modelId="{F28332C2-E983-4D76-8AD9-E28F0A9FDF0C}" type="presParOf" srcId="{EE5FF3C5-B880-4F51-8EEE-0349D6FEDBE3}" destId="{C0A817EA-A288-4052-8621-FBA6AA7E7E3A}" srcOrd="0" destOrd="0" presId="urn:microsoft.com/office/officeart/2008/layout/VerticalCurvedList"/>
    <dgm:cxn modelId="{4EDD1400-C2EC-4738-9978-CD762987ABA1}" type="presParOf" srcId="{C0A817EA-A288-4052-8621-FBA6AA7E7E3A}" destId="{BE3B7581-751F-437E-B144-CBB1DE5D1F9A}" srcOrd="0" destOrd="0" presId="urn:microsoft.com/office/officeart/2008/layout/VerticalCurvedList"/>
    <dgm:cxn modelId="{3054948E-635E-4D16-B4F2-A12246F26A89}" type="presParOf" srcId="{BE3B7581-751F-437E-B144-CBB1DE5D1F9A}" destId="{961D5B36-14F1-481F-932E-D7EEC5CD8891}" srcOrd="0" destOrd="0" presId="urn:microsoft.com/office/officeart/2008/layout/VerticalCurvedList"/>
    <dgm:cxn modelId="{7B46C246-0B7D-41F1-93CA-35CB43B59AEF}" type="presParOf" srcId="{BE3B7581-751F-437E-B144-CBB1DE5D1F9A}" destId="{C5E61970-2F50-4BD7-B02D-530CD77DF125}" srcOrd="1" destOrd="0" presId="urn:microsoft.com/office/officeart/2008/layout/VerticalCurvedList"/>
    <dgm:cxn modelId="{3FCAF122-B94E-4BC1-A102-B6AC51C60838}" type="presParOf" srcId="{BE3B7581-751F-437E-B144-CBB1DE5D1F9A}" destId="{7431BA99-0209-490C-9444-1BE33A42B59E}" srcOrd="2" destOrd="0" presId="urn:microsoft.com/office/officeart/2008/layout/VerticalCurvedList"/>
    <dgm:cxn modelId="{DFB4310E-B0F0-4041-BECF-8FEB61F5C8D9}" type="presParOf" srcId="{BE3B7581-751F-437E-B144-CBB1DE5D1F9A}" destId="{15F3857A-42E3-499C-8797-FCEE58D94467}" srcOrd="3" destOrd="0" presId="urn:microsoft.com/office/officeart/2008/layout/VerticalCurvedList"/>
    <dgm:cxn modelId="{7E677379-35AF-4951-8D56-55F869131484}" type="presParOf" srcId="{C0A817EA-A288-4052-8621-FBA6AA7E7E3A}" destId="{9C17E404-3103-4E62-84E3-8C5348E3C726}" srcOrd="1" destOrd="0" presId="urn:microsoft.com/office/officeart/2008/layout/VerticalCurvedList"/>
    <dgm:cxn modelId="{DA29FFA3-5DA6-4D0A-8DC0-17E80F5CFC10}" type="presParOf" srcId="{C0A817EA-A288-4052-8621-FBA6AA7E7E3A}" destId="{389E93A5-7889-4BE5-9545-B49F48C5270A}" srcOrd="2" destOrd="0" presId="urn:microsoft.com/office/officeart/2008/layout/VerticalCurvedList"/>
    <dgm:cxn modelId="{9660CD68-BB5A-43C4-B50C-2284AEED5EEA}" type="presParOf" srcId="{389E93A5-7889-4BE5-9545-B49F48C5270A}" destId="{578FC8D0-477F-4BE3-B3BE-B2A32D5F963A}" srcOrd="0" destOrd="0" presId="urn:microsoft.com/office/officeart/2008/layout/VerticalCurvedList"/>
    <dgm:cxn modelId="{F55B590B-6951-48C2-9A88-65A4560C2078}" type="presParOf" srcId="{C0A817EA-A288-4052-8621-FBA6AA7E7E3A}" destId="{C97DAC18-C00C-43CC-AE03-0B916FBBE730}" srcOrd="3" destOrd="0" presId="urn:microsoft.com/office/officeart/2008/layout/VerticalCurvedList"/>
    <dgm:cxn modelId="{9A8E3AE7-2219-460C-85E0-DA46653C5635}" type="presParOf" srcId="{C0A817EA-A288-4052-8621-FBA6AA7E7E3A}" destId="{E1E83512-F776-400D-B484-B8B412A0F9F1}" srcOrd="4" destOrd="0" presId="urn:microsoft.com/office/officeart/2008/layout/VerticalCurvedList"/>
    <dgm:cxn modelId="{2E041D20-FEA8-4F64-88E5-84C2D49F5BD1}" type="presParOf" srcId="{E1E83512-F776-400D-B484-B8B412A0F9F1}" destId="{F7D62367-0EE5-45F2-A6AC-C88F5FEE6BA8}" srcOrd="0" destOrd="0" presId="urn:microsoft.com/office/officeart/2008/layout/VerticalCurvedList"/>
    <dgm:cxn modelId="{3443D67C-61ED-4AC2-956F-EB1C9D9061BA}" type="presParOf" srcId="{C0A817EA-A288-4052-8621-FBA6AA7E7E3A}" destId="{9198C0CC-EE4F-4B5B-A1D3-61191400DE36}" srcOrd="5" destOrd="0" presId="urn:microsoft.com/office/officeart/2008/layout/VerticalCurvedList"/>
    <dgm:cxn modelId="{5AAD1251-F637-426F-8915-FF6C26439CD8}" type="presParOf" srcId="{C0A817EA-A288-4052-8621-FBA6AA7E7E3A}" destId="{390F9CC4-95D9-4B93-B555-53DB955C490D}" srcOrd="6" destOrd="0" presId="urn:microsoft.com/office/officeart/2008/layout/VerticalCurvedList"/>
    <dgm:cxn modelId="{DB7F2DA5-E591-426B-BDBA-1F97F9E81D83}" type="presParOf" srcId="{390F9CC4-95D9-4B93-B555-53DB955C490D}" destId="{AADBD249-F9E3-426F-9862-33D89AA8618D}" srcOrd="0" destOrd="0" presId="urn:microsoft.com/office/officeart/2008/layout/VerticalCurvedList"/>
    <dgm:cxn modelId="{07B17C35-2FBE-4D59-A6EE-C61903010DDE}" type="presParOf" srcId="{C0A817EA-A288-4052-8621-FBA6AA7E7E3A}" destId="{AEA6E4D5-63B1-4534-8639-A87326395367}" srcOrd="7" destOrd="0" presId="urn:microsoft.com/office/officeart/2008/layout/VerticalCurvedList"/>
    <dgm:cxn modelId="{34B61EEA-1B0B-4791-800F-00B534BA066B}" type="presParOf" srcId="{C0A817EA-A288-4052-8621-FBA6AA7E7E3A}" destId="{3D2F264B-E31F-4897-998F-665DD31C0D0F}" srcOrd="8" destOrd="0" presId="urn:microsoft.com/office/officeart/2008/layout/VerticalCurvedList"/>
    <dgm:cxn modelId="{0E2D938D-978A-4015-BDA6-B45D19108061}" type="presParOf" srcId="{3D2F264B-E31F-4897-998F-665DD31C0D0F}" destId="{C594183E-35BA-45AB-8896-168C33D6077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64E874-D3E8-47BC-A8BA-ACEBF454F6D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D9ECD7FE-B9F0-45E4-A47A-B8677A6D5AE0}">
      <dgm:prSet/>
      <dgm:spPr/>
      <dgm:t>
        <a:bodyPr/>
        <a:lstStyle/>
        <a:p>
          <a:r>
            <a:rPr lang="en-US"/>
            <a:t>Câu hỏi đóng nhằm: </a:t>
          </a:r>
        </a:p>
      </dgm:t>
    </dgm:pt>
    <dgm:pt modelId="{15E2E9C7-DDE7-4F35-B51C-01ED0C25DF21}" type="parTrans" cxnId="{18BD3F2F-D824-48E7-BF91-79AC52CB2DF9}">
      <dgm:prSet/>
      <dgm:spPr/>
      <dgm:t>
        <a:bodyPr/>
        <a:lstStyle/>
        <a:p>
          <a:endParaRPr lang="en-US"/>
        </a:p>
      </dgm:t>
    </dgm:pt>
    <dgm:pt modelId="{4B12A349-8607-4DED-9AB6-85DF5AF5CB89}" type="sibTrans" cxnId="{18BD3F2F-D824-48E7-BF91-79AC52CB2DF9}">
      <dgm:prSet/>
      <dgm:spPr/>
      <dgm:t>
        <a:bodyPr/>
        <a:lstStyle/>
        <a:p>
          <a:endParaRPr lang="en-US"/>
        </a:p>
      </dgm:t>
    </dgm:pt>
    <dgm:pt modelId="{7CE978C8-7E23-4267-ABAF-CDF46E8389B3}">
      <dgm:prSet/>
      <dgm:spPr/>
      <dgm:t>
        <a:bodyPr/>
        <a:lstStyle/>
        <a:p>
          <a:r>
            <a:rPr lang="en-US"/>
            <a:t>Xác nhận đồng ý/không đồng ý của học viên </a:t>
          </a:r>
        </a:p>
      </dgm:t>
    </dgm:pt>
    <dgm:pt modelId="{BBF19CC9-BA9F-4806-BFF2-DCE52B376187}" type="parTrans" cxnId="{875BDC68-A2FC-48C5-AAD7-DF09DA71A7CD}">
      <dgm:prSet/>
      <dgm:spPr/>
      <dgm:t>
        <a:bodyPr/>
        <a:lstStyle/>
        <a:p>
          <a:endParaRPr lang="en-US"/>
        </a:p>
      </dgm:t>
    </dgm:pt>
    <dgm:pt modelId="{BD815A24-1A54-4FE8-A581-714DCD96F6C1}" type="sibTrans" cxnId="{875BDC68-A2FC-48C5-AAD7-DF09DA71A7CD}">
      <dgm:prSet/>
      <dgm:spPr/>
      <dgm:t>
        <a:bodyPr/>
        <a:lstStyle/>
        <a:p>
          <a:endParaRPr lang="en-US"/>
        </a:p>
      </dgm:t>
    </dgm:pt>
    <dgm:pt modelId="{1523B8F9-83F8-4E0E-ABC0-3B9A2F6DC0F8}">
      <dgm:prSet/>
      <dgm:spPr/>
      <dgm:t>
        <a:bodyPr/>
        <a:lstStyle/>
        <a:p>
          <a:r>
            <a:rPr lang="en-US" dirty="0" err="1"/>
            <a:t>Kiểm</a:t>
          </a:r>
          <a:r>
            <a:rPr lang="en-US" dirty="0"/>
            <a:t> </a:t>
          </a:r>
          <a:r>
            <a:rPr lang="en-US" dirty="0" err="1"/>
            <a:t>tra</a:t>
          </a:r>
          <a:r>
            <a:rPr lang="en-US" dirty="0"/>
            <a:t> </a:t>
          </a:r>
          <a:r>
            <a:rPr lang="en-US" dirty="0" err="1"/>
            <a:t>sự</a:t>
          </a:r>
          <a:r>
            <a:rPr lang="en-US" dirty="0"/>
            <a:t> </a:t>
          </a:r>
          <a:r>
            <a:rPr lang="en-US" dirty="0" err="1"/>
            <a:t>hiểu</a:t>
          </a:r>
          <a:r>
            <a:rPr lang="en-US" dirty="0"/>
            <a:t> </a:t>
          </a:r>
          <a:r>
            <a:rPr lang="en-US" dirty="0" err="1"/>
            <a:t>biết</a:t>
          </a:r>
          <a:r>
            <a:rPr lang="en-US" dirty="0"/>
            <a:t> </a:t>
          </a:r>
          <a:r>
            <a:rPr lang="en-US" dirty="0" err="1"/>
            <a:t>của</a:t>
          </a:r>
          <a:r>
            <a:rPr lang="en-US" dirty="0"/>
            <a:t> </a:t>
          </a:r>
          <a:r>
            <a:rPr lang="en-US" dirty="0" err="1"/>
            <a:t>học</a:t>
          </a:r>
          <a:r>
            <a:rPr lang="en-US" dirty="0"/>
            <a:t> </a:t>
          </a:r>
          <a:r>
            <a:rPr lang="en-US" dirty="0" err="1"/>
            <a:t>viên</a:t>
          </a:r>
          <a:r>
            <a:rPr lang="en-US" dirty="0"/>
            <a:t>  </a:t>
          </a:r>
        </a:p>
      </dgm:t>
    </dgm:pt>
    <dgm:pt modelId="{AF195287-131C-463A-B845-C352C5544072}" type="parTrans" cxnId="{9F7FC445-80A6-49C4-82DD-78A245DD697E}">
      <dgm:prSet/>
      <dgm:spPr/>
      <dgm:t>
        <a:bodyPr/>
        <a:lstStyle/>
        <a:p>
          <a:endParaRPr lang="en-US"/>
        </a:p>
      </dgm:t>
    </dgm:pt>
    <dgm:pt modelId="{38EB6795-D8B0-433F-978F-A7FBDA0B4E5A}" type="sibTrans" cxnId="{9F7FC445-80A6-49C4-82DD-78A245DD697E}">
      <dgm:prSet/>
      <dgm:spPr/>
      <dgm:t>
        <a:bodyPr/>
        <a:lstStyle/>
        <a:p>
          <a:endParaRPr lang="en-US"/>
        </a:p>
      </dgm:t>
    </dgm:pt>
    <dgm:pt modelId="{6C696F89-E939-40FB-BDD5-EDFF79C49FF2}">
      <dgm:prSet/>
      <dgm:spPr/>
      <dgm:t>
        <a:bodyPr/>
        <a:lstStyle/>
        <a:p>
          <a:r>
            <a:rPr lang="en-US"/>
            <a:t>Hướng sự chú ý của học viên vào vấn đề cụ thể </a:t>
          </a:r>
        </a:p>
      </dgm:t>
    </dgm:pt>
    <dgm:pt modelId="{448B3D01-B3B5-401B-9150-602D5C5C7652}" type="parTrans" cxnId="{BA6610AE-3295-44F0-9540-418E79413789}">
      <dgm:prSet/>
      <dgm:spPr/>
      <dgm:t>
        <a:bodyPr/>
        <a:lstStyle/>
        <a:p>
          <a:endParaRPr lang="en-US"/>
        </a:p>
      </dgm:t>
    </dgm:pt>
    <dgm:pt modelId="{43FDD6E6-1187-41F5-984E-48AD6B11ACEB}" type="sibTrans" cxnId="{BA6610AE-3295-44F0-9540-418E79413789}">
      <dgm:prSet/>
      <dgm:spPr/>
      <dgm:t>
        <a:bodyPr/>
        <a:lstStyle/>
        <a:p>
          <a:endParaRPr lang="en-US"/>
        </a:p>
      </dgm:t>
    </dgm:pt>
    <dgm:pt modelId="{5E15E055-32B7-42BB-99C4-EBB04A43CE9E}">
      <dgm:prSet/>
      <dgm:spPr/>
      <dgm:t>
        <a:bodyPr/>
        <a:lstStyle/>
        <a:p>
          <a:r>
            <a:rPr lang="en-US"/>
            <a:t>Câu hỏi mở nhằm: </a:t>
          </a:r>
        </a:p>
      </dgm:t>
    </dgm:pt>
    <dgm:pt modelId="{A5982227-9AC1-4678-BEBC-E9C8541F1A67}" type="parTrans" cxnId="{AC70FDBD-819B-4771-AB75-50102916E519}">
      <dgm:prSet/>
      <dgm:spPr/>
      <dgm:t>
        <a:bodyPr/>
        <a:lstStyle/>
        <a:p>
          <a:endParaRPr lang="en-US"/>
        </a:p>
      </dgm:t>
    </dgm:pt>
    <dgm:pt modelId="{3B14C4C5-B7C8-4C10-8C51-DFA0471A4F46}" type="sibTrans" cxnId="{AC70FDBD-819B-4771-AB75-50102916E519}">
      <dgm:prSet/>
      <dgm:spPr/>
      <dgm:t>
        <a:bodyPr/>
        <a:lstStyle/>
        <a:p>
          <a:endParaRPr lang="en-US"/>
        </a:p>
      </dgm:t>
    </dgm:pt>
    <dgm:pt modelId="{0620DAB3-177C-4E0E-9786-87078D7C5532}">
      <dgm:prSet/>
      <dgm:spPr/>
      <dgm:t>
        <a:bodyPr/>
        <a:lstStyle/>
        <a:p>
          <a:r>
            <a:rPr lang="en-US"/>
            <a:t>Khuyến khích học viên chia sẻ thêm </a:t>
          </a:r>
        </a:p>
      </dgm:t>
    </dgm:pt>
    <dgm:pt modelId="{95A4BB8C-304D-4011-9FB1-97FFD4D5CE6E}" type="parTrans" cxnId="{319FF23A-BE86-4308-8BDB-E5445B954532}">
      <dgm:prSet/>
      <dgm:spPr/>
      <dgm:t>
        <a:bodyPr/>
        <a:lstStyle/>
        <a:p>
          <a:endParaRPr lang="en-US"/>
        </a:p>
      </dgm:t>
    </dgm:pt>
    <dgm:pt modelId="{71292622-74BB-43F3-B038-6A25A543BBD8}" type="sibTrans" cxnId="{319FF23A-BE86-4308-8BDB-E5445B954532}">
      <dgm:prSet/>
      <dgm:spPr/>
      <dgm:t>
        <a:bodyPr/>
        <a:lstStyle/>
        <a:p>
          <a:endParaRPr lang="en-US"/>
        </a:p>
      </dgm:t>
    </dgm:pt>
    <dgm:pt modelId="{7C5A91F6-F4C6-4FE4-B66B-BE05A84CCC41}">
      <dgm:prSet/>
      <dgm:spPr/>
      <dgm:t>
        <a:bodyPr/>
        <a:lstStyle/>
        <a:p>
          <a:r>
            <a:rPr lang="en-US"/>
            <a:t>Tìm kiếm thêm thông tin về một vấn đề nào đó</a:t>
          </a:r>
        </a:p>
      </dgm:t>
    </dgm:pt>
    <dgm:pt modelId="{279FC502-3591-4108-8162-27B2CFFB5C4B}" type="parTrans" cxnId="{AAA40D48-C87D-48EC-B054-99472B9A1FEF}">
      <dgm:prSet/>
      <dgm:spPr/>
      <dgm:t>
        <a:bodyPr/>
        <a:lstStyle/>
        <a:p>
          <a:endParaRPr lang="en-US"/>
        </a:p>
      </dgm:t>
    </dgm:pt>
    <dgm:pt modelId="{1258C2CA-2611-4A3D-80DC-82965E03F637}" type="sibTrans" cxnId="{AAA40D48-C87D-48EC-B054-99472B9A1FEF}">
      <dgm:prSet/>
      <dgm:spPr/>
      <dgm:t>
        <a:bodyPr/>
        <a:lstStyle/>
        <a:p>
          <a:endParaRPr lang="en-US"/>
        </a:p>
      </dgm:t>
    </dgm:pt>
    <dgm:pt modelId="{3E770D8B-CC07-42F5-898C-5F8CB72F6EE9}" type="pres">
      <dgm:prSet presAssocID="{2D64E874-D3E8-47BC-A8BA-ACEBF454F6D2}" presName="Name0" presStyleCnt="0">
        <dgm:presLayoutVars>
          <dgm:dir/>
          <dgm:animLvl val="lvl"/>
          <dgm:resizeHandles val="exact"/>
        </dgm:presLayoutVars>
      </dgm:prSet>
      <dgm:spPr/>
    </dgm:pt>
    <dgm:pt modelId="{838B8506-18C6-4A1B-AD55-06049388DC66}" type="pres">
      <dgm:prSet presAssocID="{D9ECD7FE-B9F0-45E4-A47A-B8677A6D5AE0}" presName="composite" presStyleCnt="0"/>
      <dgm:spPr/>
    </dgm:pt>
    <dgm:pt modelId="{3F1B8FF0-EB10-4255-B93A-B39B6E87496B}" type="pres">
      <dgm:prSet presAssocID="{D9ECD7FE-B9F0-45E4-A47A-B8677A6D5AE0}" presName="parTx" presStyleLbl="alignNode1" presStyleIdx="0" presStyleCnt="2">
        <dgm:presLayoutVars>
          <dgm:chMax val="0"/>
          <dgm:chPref val="0"/>
          <dgm:bulletEnabled val="1"/>
        </dgm:presLayoutVars>
      </dgm:prSet>
      <dgm:spPr/>
    </dgm:pt>
    <dgm:pt modelId="{419606DA-4A3F-4F29-ACD8-1960F2C469A0}" type="pres">
      <dgm:prSet presAssocID="{D9ECD7FE-B9F0-45E4-A47A-B8677A6D5AE0}" presName="desTx" presStyleLbl="alignAccFollowNode1" presStyleIdx="0" presStyleCnt="2">
        <dgm:presLayoutVars>
          <dgm:bulletEnabled val="1"/>
        </dgm:presLayoutVars>
      </dgm:prSet>
      <dgm:spPr/>
    </dgm:pt>
    <dgm:pt modelId="{5AF0BA70-3886-4211-9539-EE442CAB3FA0}" type="pres">
      <dgm:prSet presAssocID="{4B12A349-8607-4DED-9AB6-85DF5AF5CB89}" presName="space" presStyleCnt="0"/>
      <dgm:spPr/>
    </dgm:pt>
    <dgm:pt modelId="{EBEA96B2-5315-453F-B480-78398A4DE7E7}" type="pres">
      <dgm:prSet presAssocID="{5E15E055-32B7-42BB-99C4-EBB04A43CE9E}" presName="composite" presStyleCnt="0"/>
      <dgm:spPr/>
    </dgm:pt>
    <dgm:pt modelId="{A1B23E31-0BE1-440D-8AA6-6933358E49C2}" type="pres">
      <dgm:prSet presAssocID="{5E15E055-32B7-42BB-99C4-EBB04A43CE9E}" presName="parTx" presStyleLbl="alignNode1" presStyleIdx="1" presStyleCnt="2">
        <dgm:presLayoutVars>
          <dgm:chMax val="0"/>
          <dgm:chPref val="0"/>
          <dgm:bulletEnabled val="1"/>
        </dgm:presLayoutVars>
      </dgm:prSet>
      <dgm:spPr/>
    </dgm:pt>
    <dgm:pt modelId="{5F688C03-7DFF-4ECB-8699-5E2918606C54}" type="pres">
      <dgm:prSet presAssocID="{5E15E055-32B7-42BB-99C4-EBB04A43CE9E}" presName="desTx" presStyleLbl="alignAccFollowNode1" presStyleIdx="1" presStyleCnt="2">
        <dgm:presLayoutVars>
          <dgm:bulletEnabled val="1"/>
        </dgm:presLayoutVars>
      </dgm:prSet>
      <dgm:spPr/>
    </dgm:pt>
  </dgm:ptLst>
  <dgm:cxnLst>
    <dgm:cxn modelId="{B713F121-2E0E-4AFE-B0DA-E9E15B742E58}" type="presOf" srcId="{2D64E874-D3E8-47BC-A8BA-ACEBF454F6D2}" destId="{3E770D8B-CC07-42F5-898C-5F8CB72F6EE9}" srcOrd="0" destOrd="0" presId="urn:microsoft.com/office/officeart/2005/8/layout/hList1"/>
    <dgm:cxn modelId="{132E1E2A-193E-4BC2-B429-FBA03ED79E4E}" type="presOf" srcId="{7C5A91F6-F4C6-4FE4-B66B-BE05A84CCC41}" destId="{5F688C03-7DFF-4ECB-8699-5E2918606C54}" srcOrd="0" destOrd="1" presId="urn:microsoft.com/office/officeart/2005/8/layout/hList1"/>
    <dgm:cxn modelId="{18BD3F2F-D824-48E7-BF91-79AC52CB2DF9}" srcId="{2D64E874-D3E8-47BC-A8BA-ACEBF454F6D2}" destId="{D9ECD7FE-B9F0-45E4-A47A-B8677A6D5AE0}" srcOrd="0" destOrd="0" parTransId="{15E2E9C7-DDE7-4F35-B51C-01ED0C25DF21}" sibTransId="{4B12A349-8607-4DED-9AB6-85DF5AF5CB89}"/>
    <dgm:cxn modelId="{319FF23A-BE86-4308-8BDB-E5445B954532}" srcId="{5E15E055-32B7-42BB-99C4-EBB04A43CE9E}" destId="{0620DAB3-177C-4E0E-9786-87078D7C5532}" srcOrd="0" destOrd="0" parTransId="{95A4BB8C-304D-4011-9FB1-97FFD4D5CE6E}" sibTransId="{71292622-74BB-43F3-B038-6A25A543BBD8}"/>
    <dgm:cxn modelId="{CA3C815C-D867-443C-8096-6A066E53663C}" type="presOf" srcId="{5E15E055-32B7-42BB-99C4-EBB04A43CE9E}" destId="{A1B23E31-0BE1-440D-8AA6-6933358E49C2}" srcOrd="0" destOrd="0" presId="urn:microsoft.com/office/officeart/2005/8/layout/hList1"/>
    <dgm:cxn modelId="{9F7FC445-80A6-49C4-82DD-78A245DD697E}" srcId="{D9ECD7FE-B9F0-45E4-A47A-B8677A6D5AE0}" destId="{1523B8F9-83F8-4E0E-ABC0-3B9A2F6DC0F8}" srcOrd="1" destOrd="0" parTransId="{AF195287-131C-463A-B845-C352C5544072}" sibTransId="{38EB6795-D8B0-433F-978F-A7FBDA0B4E5A}"/>
    <dgm:cxn modelId="{DD181D46-3632-44C8-A985-1F12708147AC}" type="presOf" srcId="{6C696F89-E939-40FB-BDD5-EDFF79C49FF2}" destId="{419606DA-4A3F-4F29-ACD8-1960F2C469A0}" srcOrd="0" destOrd="2" presId="urn:microsoft.com/office/officeart/2005/8/layout/hList1"/>
    <dgm:cxn modelId="{AAA40D48-C87D-48EC-B054-99472B9A1FEF}" srcId="{5E15E055-32B7-42BB-99C4-EBB04A43CE9E}" destId="{7C5A91F6-F4C6-4FE4-B66B-BE05A84CCC41}" srcOrd="1" destOrd="0" parTransId="{279FC502-3591-4108-8162-27B2CFFB5C4B}" sibTransId="{1258C2CA-2611-4A3D-80DC-82965E03F637}"/>
    <dgm:cxn modelId="{875BDC68-A2FC-48C5-AAD7-DF09DA71A7CD}" srcId="{D9ECD7FE-B9F0-45E4-A47A-B8677A6D5AE0}" destId="{7CE978C8-7E23-4267-ABAF-CDF46E8389B3}" srcOrd="0" destOrd="0" parTransId="{BBF19CC9-BA9F-4806-BFF2-DCE52B376187}" sibTransId="{BD815A24-1A54-4FE8-A581-714DCD96F6C1}"/>
    <dgm:cxn modelId="{E387FD9A-222F-4045-A469-26EC20A60DEE}" type="presOf" srcId="{D9ECD7FE-B9F0-45E4-A47A-B8677A6D5AE0}" destId="{3F1B8FF0-EB10-4255-B93A-B39B6E87496B}" srcOrd="0" destOrd="0" presId="urn:microsoft.com/office/officeart/2005/8/layout/hList1"/>
    <dgm:cxn modelId="{BA6610AE-3295-44F0-9540-418E79413789}" srcId="{D9ECD7FE-B9F0-45E4-A47A-B8677A6D5AE0}" destId="{6C696F89-E939-40FB-BDD5-EDFF79C49FF2}" srcOrd="2" destOrd="0" parTransId="{448B3D01-B3B5-401B-9150-602D5C5C7652}" sibTransId="{43FDD6E6-1187-41F5-984E-48AD6B11ACEB}"/>
    <dgm:cxn modelId="{AC70FDBD-819B-4771-AB75-50102916E519}" srcId="{2D64E874-D3E8-47BC-A8BA-ACEBF454F6D2}" destId="{5E15E055-32B7-42BB-99C4-EBB04A43CE9E}" srcOrd="1" destOrd="0" parTransId="{A5982227-9AC1-4678-BEBC-E9C8541F1A67}" sibTransId="{3B14C4C5-B7C8-4C10-8C51-DFA0471A4F46}"/>
    <dgm:cxn modelId="{A9DE41CC-62E9-4A1A-B61E-27B53DDC1D74}" type="presOf" srcId="{0620DAB3-177C-4E0E-9786-87078D7C5532}" destId="{5F688C03-7DFF-4ECB-8699-5E2918606C54}" srcOrd="0" destOrd="0" presId="urn:microsoft.com/office/officeart/2005/8/layout/hList1"/>
    <dgm:cxn modelId="{3F67E2E8-5594-4F48-AFBB-2F3B8999D853}" type="presOf" srcId="{7CE978C8-7E23-4267-ABAF-CDF46E8389B3}" destId="{419606DA-4A3F-4F29-ACD8-1960F2C469A0}" srcOrd="0" destOrd="0" presId="urn:microsoft.com/office/officeart/2005/8/layout/hList1"/>
    <dgm:cxn modelId="{25BA35F9-82A3-4C54-A070-C3E6E2D32A44}" type="presOf" srcId="{1523B8F9-83F8-4E0E-ABC0-3B9A2F6DC0F8}" destId="{419606DA-4A3F-4F29-ACD8-1960F2C469A0}" srcOrd="0" destOrd="1" presId="urn:microsoft.com/office/officeart/2005/8/layout/hList1"/>
    <dgm:cxn modelId="{46380992-0031-49CE-A09C-9A9135E4953E}" type="presParOf" srcId="{3E770D8B-CC07-42F5-898C-5F8CB72F6EE9}" destId="{838B8506-18C6-4A1B-AD55-06049388DC66}" srcOrd="0" destOrd="0" presId="urn:microsoft.com/office/officeart/2005/8/layout/hList1"/>
    <dgm:cxn modelId="{74F40EED-0E8E-4092-ADEB-FCF18346FC76}" type="presParOf" srcId="{838B8506-18C6-4A1B-AD55-06049388DC66}" destId="{3F1B8FF0-EB10-4255-B93A-B39B6E87496B}" srcOrd="0" destOrd="0" presId="urn:microsoft.com/office/officeart/2005/8/layout/hList1"/>
    <dgm:cxn modelId="{1F5BF490-7DD9-4D38-B645-298A510FDF9B}" type="presParOf" srcId="{838B8506-18C6-4A1B-AD55-06049388DC66}" destId="{419606DA-4A3F-4F29-ACD8-1960F2C469A0}" srcOrd="1" destOrd="0" presId="urn:microsoft.com/office/officeart/2005/8/layout/hList1"/>
    <dgm:cxn modelId="{FEAF37CD-E7CB-4806-85B0-9AEE4E33B5BA}" type="presParOf" srcId="{3E770D8B-CC07-42F5-898C-5F8CB72F6EE9}" destId="{5AF0BA70-3886-4211-9539-EE442CAB3FA0}" srcOrd="1" destOrd="0" presId="urn:microsoft.com/office/officeart/2005/8/layout/hList1"/>
    <dgm:cxn modelId="{89F6D5AC-2CBD-4842-BF7F-0611F0FB433F}" type="presParOf" srcId="{3E770D8B-CC07-42F5-898C-5F8CB72F6EE9}" destId="{EBEA96B2-5315-453F-B480-78398A4DE7E7}" srcOrd="2" destOrd="0" presId="urn:microsoft.com/office/officeart/2005/8/layout/hList1"/>
    <dgm:cxn modelId="{5D7C3E57-774A-466A-A349-514CACB4BA5D}" type="presParOf" srcId="{EBEA96B2-5315-453F-B480-78398A4DE7E7}" destId="{A1B23E31-0BE1-440D-8AA6-6933358E49C2}" srcOrd="0" destOrd="0" presId="urn:microsoft.com/office/officeart/2005/8/layout/hList1"/>
    <dgm:cxn modelId="{89C80ABB-F199-42BC-B654-6CC087A9F421}" type="presParOf" srcId="{EBEA96B2-5315-453F-B480-78398A4DE7E7}" destId="{5F688C03-7DFF-4ECB-8699-5E2918606C5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1F9CEE-6E8B-415D-A4F8-E2C361701189}"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8218130B-C690-4476-A71A-66208686E1E1}">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ropose - Hỏi rõ ràng và chính xác</a:t>
          </a:r>
        </a:p>
      </dgm:t>
    </dgm:pt>
    <dgm:pt modelId="{ECDE2BBB-7D36-4794-9EFB-79DD8ED0B32F}" type="parTrans" cxnId="{C882586F-8C9D-45CB-9680-60058E8BCB00}">
      <dgm:prSet/>
      <dgm:spPr/>
      <dgm:t>
        <a:bodyPr/>
        <a:lstStyle/>
        <a:p>
          <a:endParaRPr lang="en-US">
            <a:latin typeface="Cambria" panose="02040503050406030204" pitchFamily="18" charset="0"/>
            <a:ea typeface="Cambria" panose="02040503050406030204" pitchFamily="18" charset="0"/>
          </a:endParaRPr>
        </a:p>
      </dgm:t>
    </dgm:pt>
    <dgm:pt modelId="{71DCFF32-25D0-4D89-AA27-2CF89D3F3EE3}" type="sibTrans" cxnId="{C882586F-8C9D-45CB-9680-60058E8BCB00}">
      <dgm:prSet/>
      <dgm:spPr/>
      <dgm:t>
        <a:bodyPr/>
        <a:lstStyle/>
        <a:p>
          <a:endParaRPr lang="en-US">
            <a:latin typeface="Cambria" panose="02040503050406030204" pitchFamily="18" charset="0"/>
            <a:ea typeface="Cambria" panose="02040503050406030204" pitchFamily="18" charset="0"/>
          </a:endParaRPr>
        </a:p>
      </dgm:t>
    </dgm:pt>
    <dgm:pt modelId="{F48080AD-8BF1-4986-90DD-6CB5168FD89E}">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ause - Dừng lại cho học viên có thời gian suy nghĩ. Hỏi lại cách khác nếu học viên không trả lời được</a:t>
          </a:r>
        </a:p>
      </dgm:t>
    </dgm:pt>
    <dgm:pt modelId="{28D055F4-6FDD-4990-96E9-35E6C490E152}" type="parTrans" cxnId="{94DAC8AD-FF37-4FBD-A4F6-4F19711EBC3F}">
      <dgm:prSet/>
      <dgm:spPr/>
      <dgm:t>
        <a:bodyPr/>
        <a:lstStyle/>
        <a:p>
          <a:endParaRPr lang="en-US">
            <a:latin typeface="Cambria" panose="02040503050406030204" pitchFamily="18" charset="0"/>
            <a:ea typeface="Cambria" panose="02040503050406030204" pitchFamily="18" charset="0"/>
          </a:endParaRPr>
        </a:p>
      </dgm:t>
    </dgm:pt>
    <dgm:pt modelId="{E8D919CC-3A51-4B2A-9D5E-6E75D895C1AA}" type="sibTrans" cxnId="{94DAC8AD-FF37-4FBD-A4F6-4F19711EBC3F}">
      <dgm:prSet/>
      <dgm:spPr/>
      <dgm:t>
        <a:bodyPr/>
        <a:lstStyle/>
        <a:p>
          <a:endParaRPr lang="en-US">
            <a:latin typeface="Cambria" panose="02040503050406030204" pitchFamily="18" charset="0"/>
            <a:ea typeface="Cambria" panose="02040503050406030204" pitchFamily="18" charset="0"/>
          </a:endParaRPr>
        </a:p>
      </dgm:t>
    </dgm:pt>
    <dgm:pt modelId="{D4366432-AA13-4433-970A-F2A499BBE28F}">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oint - Mời một học viên trả lời</a:t>
          </a:r>
        </a:p>
      </dgm:t>
    </dgm:pt>
    <dgm:pt modelId="{98BD3259-E40C-41F2-95E2-66043C999926}" type="parTrans" cxnId="{E7C0B2E3-8135-4F08-BFDF-BD055073CB5E}">
      <dgm:prSet/>
      <dgm:spPr/>
      <dgm:t>
        <a:bodyPr/>
        <a:lstStyle/>
        <a:p>
          <a:endParaRPr lang="en-US">
            <a:latin typeface="Cambria" panose="02040503050406030204" pitchFamily="18" charset="0"/>
            <a:ea typeface="Cambria" panose="02040503050406030204" pitchFamily="18" charset="0"/>
          </a:endParaRPr>
        </a:p>
      </dgm:t>
    </dgm:pt>
    <dgm:pt modelId="{F04E10B6-02B0-413C-921C-1D8CD36D6648}" type="sibTrans" cxnId="{E7C0B2E3-8135-4F08-BFDF-BD055073CB5E}">
      <dgm:prSet/>
      <dgm:spPr/>
      <dgm:t>
        <a:bodyPr/>
        <a:lstStyle/>
        <a:p>
          <a:endParaRPr lang="en-US">
            <a:latin typeface="Cambria" panose="02040503050406030204" pitchFamily="18" charset="0"/>
            <a:ea typeface="Cambria" panose="02040503050406030204" pitchFamily="18" charset="0"/>
          </a:endParaRPr>
        </a:p>
      </dgm:t>
    </dgm:pt>
    <dgm:pt modelId="{F2628EF3-B6AE-403D-8281-87B8B0ED7ACB}">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raise – N</a:t>
          </a:r>
          <a:r>
            <a:rPr lang="vi-VN">
              <a:latin typeface="Cambria" panose="02040503050406030204" pitchFamily="18" charset="0"/>
              <a:ea typeface="Cambria" panose="02040503050406030204" pitchFamily="18" charset="0"/>
            </a:rPr>
            <a:t>hận xét và cám ơn câu trả lời của học viên </a:t>
          </a:r>
          <a:endParaRPr lang="en-US">
            <a:latin typeface="Cambria" panose="02040503050406030204" pitchFamily="18" charset="0"/>
            <a:ea typeface="Cambria" panose="02040503050406030204" pitchFamily="18" charset="0"/>
          </a:endParaRPr>
        </a:p>
      </dgm:t>
    </dgm:pt>
    <dgm:pt modelId="{E49AD157-53A2-4D28-B6B1-EF8CFEADEB35}" type="parTrans" cxnId="{1398D7F5-7216-4AA6-9F8E-126803C8513D}">
      <dgm:prSet/>
      <dgm:spPr/>
      <dgm:t>
        <a:bodyPr/>
        <a:lstStyle/>
        <a:p>
          <a:endParaRPr lang="en-US">
            <a:latin typeface="Cambria" panose="02040503050406030204" pitchFamily="18" charset="0"/>
            <a:ea typeface="Cambria" panose="02040503050406030204" pitchFamily="18" charset="0"/>
          </a:endParaRPr>
        </a:p>
      </dgm:t>
    </dgm:pt>
    <dgm:pt modelId="{C54549CA-098C-4883-8289-CF23EBBEDCC0}" type="sibTrans" cxnId="{1398D7F5-7216-4AA6-9F8E-126803C8513D}">
      <dgm:prSet/>
      <dgm:spPr/>
      <dgm:t>
        <a:bodyPr/>
        <a:lstStyle/>
        <a:p>
          <a:endParaRPr lang="en-US">
            <a:latin typeface="Cambria" panose="02040503050406030204" pitchFamily="18" charset="0"/>
            <a:ea typeface="Cambria" panose="02040503050406030204" pitchFamily="18" charset="0"/>
          </a:endParaRPr>
        </a:p>
      </dgm:t>
    </dgm:pt>
    <dgm:pt modelId="{6FDAA535-C11D-48DF-9F20-B06BC3544F6C}" type="pres">
      <dgm:prSet presAssocID="{A71F9CEE-6E8B-415D-A4F8-E2C361701189}" presName="outerComposite" presStyleCnt="0">
        <dgm:presLayoutVars>
          <dgm:chMax val="5"/>
          <dgm:dir/>
          <dgm:resizeHandles val="exact"/>
        </dgm:presLayoutVars>
      </dgm:prSet>
      <dgm:spPr/>
    </dgm:pt>
    <dgm:pt modelId="{DA0CBC8E-AE9E-428D-BF22-FF5B5EC5557F}" type="pres">
      <dgm:prSet presAssocID="{A71F9CEE-6E8B-415D-A4F8-E2C361701189}" presName="dummyMaxCanvas" presStyleCnt="0">
        <dgm:presLayoutVars/>
      </dgm:prSet>
      <dgm:spPr/>
    </dgm:pt>
    <dgm:pt modelId="{F3C83C24-ACE1-4AC5-A4B8-4C38E4D3B903}" type="pres">
      <dgm:prSet presAssocID="{A71F9CEE-6E8B-415D-A4F8-E2C361701189}" presName="FourNodes_1" presStyleLbl="node1" presStyleIdx="0" presStyleCnt="4">
        <dgm:presLayoutVars>
          <dgm:bulletEnabled val="1"/>
        </dgm:presLayoutVars>
      </dgm:prSet>
      <dgm:spPr/>
    </dgm:pt>
    <dgm:pt modelId="{8CEB787D-03CA-4C41-9D05-AED856A3950E}" type="pres">
      <dgm:prSet presAssocID="{A71F9CEE-6E8B-415D-A4F8-E2C361701189}" presName="FourNodes_2" presStyleLbl="node1" presStyleIdx="1" presStyleCnt="4">
        <dgm:presLayoutVars>
          <dgm:bulletEnabled val="1"/>
        </dgm:presLayoutVars>
      </dgm:prSet>
      <dgm:spPr/>
    </dgm:pt>
    <dgm:pt modelId="{F657E1E6-7410-47B6-8632-C93981A509CD}" type="pres">
      <dgm:prSet presAssocID="{A71F9CEE-6E8B-415D-A4F8-E2C361701189}" presName="FourNodes_3" presStyleLbl="node1" presStyleIdx="2" presStyleCnt="4">
        <dgm:presLayoutVars>
          <dgm:bulletEnabled val="1"/>
        </dgm:presLayoutVars>
      </dgm:prSet>
      <dgm:spPr/>
    </dgm:pt>
    <dgm:pt modelId="{26F4E57E-B581-4BB4-8B54-12EDC1915F83}" type="pres">
      <dgm:prSet presAssocID="{A71F9CEE-6E8B-415D-A4F8-E2C361701189}" presName="FourNodes_4" presStyleLbl="node1" presStyleIdx="3" presStyleCnt="4">
        <dgm:presLayoutVars>
          <dgm:bulletEnabled val="1"/>
        </dgm:presLayoutVars>
      </dgm:prSet>
      <dgm:spPr/>
    </dgm:pt>
    <dgm:pt modelId="{3FEA413A-36B9-46D3-9D49-5FCEA6B55F7D}" type="pres">
      <dgm:prSet presAssocID="{A71F9CEE-6E8B-415D-A4F8-E2C361701189}" presName="FourConn_1-2" presStyleLbl="fgAccFollowNode1" presStyleIdx="0" presStyleCnt="3">
        <dgm:presLayoutVars>
          <dgm:bulletEnabled val="1"/>
        </dgm:presLayoutVars>
      </dgm:prSet>
      <dgm:spPr/>
    </dgm:pt>
    <dgm:pt modelId="{99724D64-484B-45A8-9C74-1A98B4428E98}" type="pres">
      <dgm:prSet presAssocID="{A71F9CEE-6E8B-415D-A4F8-E2C361701189}" presName="FourConn_2-3" presStyleLbl="fgAccFollowNode1" presStyleIdx="1" presStyleCnt="3">
        <dgm:presLayoutVars>
          <dgm:bulletEnabled val="1"/>
        </dgm:presLayoutVars>
      </dgm:prSet>
      <dgm:spPr/>
    </dgm:pt>
    <dgm:pt modelId="{602B8970-4EBF-4A9B-ACC3-E5FA6A197BCD}" type="pres">
      <dgm:prSet presAssocID="{A71F9CEE-6E8B-415D-A4F8-E2C361701189}" presName="FourConn_3-4" presStyleLbl="fgAccFollowNode1" presStyleIdx="2" presStyleCnt="3">
        <dgm:presLayoutVars>
          <dgm:bulletEnabled val="1"/>
        </dgm:presLayoutVars>
      </dgm:prSet>
      <dgm:spPr/>
    </dgm:pt>
    <dgm:pt modelId="{597EBF68-6D56-40E7-ADBA-B8A40D6C84FD}" type="pres">
      <dgm:prSet presAssocID="{A71F9CEE-6E8B-415D-A4F8-E2C361701189}" presName="FourNodes_1_text" presStyleLbl="node1" presStyleIdx="3" presStyleCnt="4">
        <dgm:presLayoutVars>
          <dgm:bulletEnabled val="1"/>
        </dgm:presLayoutVars>
      </dgm:prSet>
      <dgm:spPr/>
    </dgm:pt>
    <dgm:pt modelId="{838ACBAA-4BBD-4310-90C8-6F1DD89D36D6}" type="pres">
      <dgm:prSet presAssocID="{A71F9CEE-6E8B-415D-A4F8-E2C361701189}" presName="FourNodes_2_text" presStyleLbl="node1" presStyleIdx="3" presStyleCnt="4">
        <dgm:presLayoutVars>
          <dgm:bulletEnabled val="1"/>
        </dgm:presLayoutVars>
      </dgm:prSet>
      <dgm:spPr/>
    </dgm:pt>
    <dgm:pt modelId="{146B1C32-45E9-4295-9845-9750B863AC74}" type="pres">
      <dgm:prSet presAssocID="{A71F9CEE-6E8B-415D-A4F8-E2C361701189}" presName="FourNodes_3_text" presStyleLbl="node1" presStyleIdx="3" presStyleCnt="4">
        <dgm:presLayoutVars>
          <dgm:bulletEnabled val="1"/>
        </dgm:presLayoutVars>
      </dgm:prSet>
      <dgm:spPr/>
    </dgm:pt>
    <dgm:pt modelId="{118D4B93-2AED-4C74-ACE0-6B47F178C410}" type="pres">
      <dgm:prSet presAssocID="{A71F9CEE-6E8B-415D-A4F8-E2C361701189}" presName="FourNodes_4_text" presStyleLbl="node1" presStyleIdx="3" presStyleCnt="4">
        <dgm:presLayoutVars>
          <dgm:bulletEnabled val="1"/>
        </dgm:presLayoutVars>
      </dgm:prSet>
      <dgm:spPr/>
    </dgm:pt>
  </dgm:ptLst>
  <dgm:cxnLst>
    <dgm:cxn modelId="{7FCEAF30-5BE3-4403-B016-8EE8EA6E46C7}" type="presOf" srcId="{A71F9CEE-6E8B-415D-A4F8-E2C361701189}" destId="{6FDAA535-C11D-48DF-9F20-B06BC3544F6C}" srcOrd="0" destOrd="0" presId="urn:microsoft.com/office/officeart/2005/8/layout/vProcess5"/>
    <dgm:cxn modelId="{DC5BC834-3559-4265-9523-ACA03AD60433}" type="presOf" srcId="{D4366432-AA13-4433-970A-F2A499BBE28F}" destId="{146B1C32-45E9-4295-9845-9750B863AC74}" srcOrd="1" destOrd="0" presId="urn:microsoft.com/office/officeart/2005/8/layout/vProcess5"/>
    <dgm:cxn modelId="{A904E23E-A84D-41AE-B721-DE18DD84096B}" type="presOf" srcId="{F2628EF3-B6AE-403D-8281-87B8B0ED7ACB}" destId="{118D4B93-2AED-4C74-ACE0-6B47F178C410}" srcOrd="1" destOrd="0" presId="urn:microsoft.com/office/officeart/2005/8/layout/vProcess5"/>
    <dgm:cxn modelId="{8654C53F-B745-4539-9626-EBC8C7015B71}" type="presOf" srcId="{F04E10B6-02B0-413C-921C-1D8CD36D6648}" destId="{602B8970-4EBF-4A9B-ACC3-E5FA6A197BCD}" srcOrd="0" destOrd="0" presId="urn:microsoft.com/office/officeart/2005/8/layout/vProcess5"/>
    <dgm:cxn modelId="{F80EE65F-BEA3-4724-973F-F9E4B5FCD3D2}" type="presOf" srcId="{F2628EF3-B6AE-403D-8281-87B8B0ED7ACB}" destId="{26F4E57E-B581-4BB4-8B54-12EDC1915F83}" srcOrd="0" destOrd="0" presId="urn:microsoft.com/office/officeart/2005/8/layout/vProcess5"/>
    <dgm:cxn modelId="{C882586F-8C9D-45CB-9680-60058E8BCB00}" srcId="{A71F9CEE-6E8B-415D-A4F8-E2C361701189}" destId="{8218130B-C690-4476-A71A-66208686E1E1}" srcOrd="0" destOrd="0" parTransId="{ECDE2BBB-7D36-4794-9EFB-79DD8ED0B32F}" sibTransId="{71DCFF32-25D0-4D89-AA27-2CF89D3F3EE3}"/>
    <dgm:cxn modelId="{1B12BF55-8D62-46F0-8348-41A1FD4E24CC}" type="presOf" srcId="{F48080AD-8BF1-4986-90DD-6CB5168FD89E}" destId="{8CEB787D-03CA-4C41-9D05-AED856A3950E}" srcOrd="0" destOrd="0" presId="urn:microsoft.com/office/officeart/2005/8/layout/vProcess5"/>
    <dgm:cxn modelId="{A921EC7A-3676-49F7-A658-93A220869CFA}" type="presOf" srcId="{D4366432-AA13-4433-970A-F2A499BBE28F}" destId="{F657E1E6-7410-47B6-8632-C93981A509CD}" srcOrd="0" destOrd="0" presId="urn:microsoft.com/office/officeart/2005/8/layout/vProcess5"/>
    <dgm:cxn modelId="{55C1C27B-D35B-418E-96DD-5F0C00C628BF}" type="presOf" srcId="{E8D919CC-3A51-4B2A-9D5E-6E75D895C1AA}" destId="{99724D64-484B-45A8-9C74-1A98B4428E98}" srcOrd="0" destOrd="0" presId="urn:microsoft.com/office/officeart/2005/8/layout/vProcess5"/>
    <dgm:cxn modelId="{04C03E91-4C86-4904-93C9-DCEBD7296397}" type="presOf" srcId="{F48080AD-8BF1-4986-90DD-6CB5168FD89E}" destId="{838ACBAA-4BBD-4310-90C8-6F1DD89D36D6}" srcOrd="1" destOrd="0" presId="urn:microsoft.com/office/officeart/2005/8/layout/vProcess5"/>
    <dgm:cxn modelId="{7F5DFFA0-226E-46B1-ADB4-B5EDD3241CBD}" type="presOf" srcId="{8218130B-C690-4476-A71A-66208686E1E1}" destId="{597EBF68-6D56-40E7-ADBA-B8A40D6C84FD}" srcOrd="1" destOrd="0" presId="urn:microsoft.com/office/officeart/2005/8/layout/vProcess5"/>
    <dgm:cxn modelId="{94DAC8AD-FF37-4FBD-A4F6-4F19711EBC3F}" srcId="{A71F9CEE-6E8B-415D-A4F8-E2C361701189}" destId="{F48080AD-8BF1-4986-90DD-6CB5168FD89E}" srcOrd="1" destOrd="0" parTransId="{28D055F4-6FDD-4990-96E9-35E6C490E152}" sibTransId="{E8D919CC-3A51-4B2A-9D5E-6E75D895C1AA}"/>
    <dgm:cxn modelId="{530991D4-B05A-4951-BCD8-63CC4C152CD7}" type="presOf" srcId="{8218130B-C690-4476-A71A-66208686E1E1}" destId="{F3C83C24-ACE1-4AC5-A4B8-4C38E4D3B903}" srcOrd="0" destOrd="0" presId="urn:microsoft.com/office/officeart/2005/8/layout/vProcess5"/>
    <dgm:cxn modelId="{FD86F3DC-7546-40DC-9B29-B305ECBD378D}" type="presOf" srcId="{71DCFF32-25D0-4D89-AA27-2CF89D3F3EE3}" destId="{3FEA413A-36B9-46D3-9D49-5FCEA6B55F7D}" srcOrd="0" destOrd="0" presId="urn:microsoft.com/office/officeart/2005/8/layout/vProcess5"/>
    <dgm:cxn modelId="{E7C0B2E3-8135-4F08-BFDF-BD055073CB5E}" srcId="{A71F9CEE-6E8B-415D-A4F8-E2C361701189}" destId="{D4366432-AA13-4433-970A-F2A499BBE28F}" srcOrd="2" destOrd="0" parTransId="{98BD3259-E40C-41F2-95E2-66043C999926}" sibTransId="{F04E10B6-02B0-413C-921C-1D8CD36D6648}"/>
    <dgm:cxn modelId="{1398D7F5-7216-4AA6-9F8E-126803C8513D}" srcId="{A71F9CEE-6E8B-415D-A4F8-E2C361701189}" destId="{F2628EF3-B6AE-403D-8281-87B8B0ED7ACB}" srcOrd="3" destOrd="0" parTransId="{E49AD157-53A2-4D28-B6B1-EF8CFEADEB35}" sibTransId="{C54549CA-098C-4883-8289-CF23EBBEDCC0}"/>
    <dgm:cxn modelId="{DCFBF337-E711-45CC-A507-6F3F215E7BA9}" type="presParOf" srcId="{6FDAA535-C11D-48DF-9F20-B06BC3544F6C}" destId="{DA0CBC8E-AE9E-428D-BF22-FF5B5EC5557F}" srcOrd="0" destOrd="0" presId="urn:microsoft.com/office/officeart/2005/8/layout/vProcess5"/>
    <dgm:cxn modelId="{29779230-723F-47D5-A505-9BF0FEEC9E6E}" type="presParOf" srcId="{6FDAA535-C11D-48DF-9F20-B06BC3544F6C}" destId="{F3C83C24-ACE1-4AC5-A4B8-4C38E4D3B903}" srcOrd="1" destOrd="0" presId="urn:microsoft.com/office/officeart/2005/8/layout/vProcess5"/>
    <dgm:cxn modelId="{5924BC68-DAE6-49F0-9006-82C69F6CA9B9}" type="presParOf" srcId="{6FDAA535-C11D-48DF-9F20-B06BC3544F6C}" destId="{8CEB787D-03CA-4C41-9D05-AED856A3950E}" srcOrd="2" destOrd="0" presId="urn:microsoft.com/office/officeart/2005/8/layout/vProcess5"/>
    <dgm:cxn modelId="{D7437C6D-C67E-48A9-B2AE-30FDEB728488}" type="presParOf" srcId="{6FDAA535-C11D-48DF-9F20-B06BC3544F6C}" destId="{F657E1E6-7410-47B6-8632-C93981A509CD}" srcOrd="3" destOrd="0" presId="urn:microsoft.com/office/officeart/2005/8/layout/vProcess5"/>
    <dgm:cxn modelId="{2E8B7793-7F2C-49EF-A085-8A74A63357B2}" type="presParOf" srcId="{6FDAA535-C11D-48DF-9F20-B06BC3544F6C}" destId="{26F4E57E-B581-4BB4-8B54-12EDC1915F83}" srcOrd="4" destOrd="0" presId="urn:microsoft.com/office/officeart/2005/8/layout/vProcess5"/>
    <dgm:cxn modelId="{E40EA3AB-C7E9-4BC0-A7D4-D712BD4783A4}" type="presParOf" srcId="{6FDAA535-C11D-48DF-9F20-B06BC3544F6C}" destId="{3FEA413A-36B9-46D3-9D49-5FCEA6B55F7D}" srcOrd="5" destOrd="0" presId="urn:microsoft.com/office/officeart/2005/8/layout/vProcess5"/>
    <dgm:cxn modelId="{EF520811-ABDA-4731-8648-120C8B0D9FFF}" type="presParOf" srcId="{6FDAA535-C11D-48DF-9F20-B06BC3544F6C}" destId="{99724D64-484B-45A8-9C74-1A98B4428E98}" srcOrd="6" destOrd="0" presId="urn:microsoft.com/office/officeart/2005/8/layout/vProcess5"/>
    <dgm:cxn modelId="{19FAAAB3-F5B7-4726-A2EF-EF8E802B677E}" type="presParOf" srcId="{6FDAA535-C11D-48DF-9F20-B06BC3544F6C}" destId="{602B8970-4EBF-4A9B-ACC3-E5FA6A197BCD}" srcOrd="7" destOrd="0" presId="urn:microsoft.com/office/officeart/2005/8/layout/vProcess5"/>
    <dgm:cxn modelId="{F60AE679-B0EE-4B7A-B6CA-B9D7B31FB3AB}" type="presParOf" srcId="{6FDAA535-C11D-48DF-9F20-B06BC3544F6C}" destId="{597EBF68-6D56-40E7-ADBA-B8A40D6C84FD}" srcOrd="8" destOrd="0" presId="urn:microsoft.com/office/officeart/2005/8/layout/vProcess5"/>
    <dgm:cxn modelId="{3F840C8A-352E-4AC2-81BC-385771ACDB24}" type="presParOf" srcId="{6FDAA535-C11D-48DF-9F20-B06BC3544F6C}" destId="{838ACBAA-4BBD-4310-90C8-6F1DD89D36D6}" srcOrd="9" destOrd="0" presId="urn:microsoft.com/office/officeart/2005/8/layout/vProcess5"/>
    <dgm:cxn modelId="{6DFA8C7C-E0AF-4527-9260-E3952882092C}" type="presParOf" srcId="{6FDAA535-C11D-48DF-9F20-B06BC3544F6C}" destId="{146B1C32-45E9-4295-9845-9750B863AC74}" srcOrd="10" destOrd="0" presId="urn:microsoft.com/office/officeart/2005/8/layout/vProcess5"/>
    <dgm:cxn modelId="{3462277F-1221-4DD5-9088-8B392F7E7E34}" type="presParOf" srcId="{6FDAA535-C11D-48DF-9F20-B06BC3544F6C}" destId="{118D4B93-2AED-4C74-ACE0-6B47F178C410}"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4EF00C-D418-4AEB-8AED-9FF3574703BC}" type="doc">
      <dgm:prSet loTypeId="urn:microsoft.com/office/officeart/2005/8/layout/process5" loCatId="process" qsTypeId="urn:microsoft.com/office/officeart/2005/8/quickstyle/simple1" qsCatId="simple" csTypeId="urn:microsoft.com/office/officeart/2005/8/colors/accent5_1" csCatId="accent5"/>
      <dgm:spPr/>
      <dgm:t>
        <a:bodyPr/>
        <a:lstStyle/>
        <a:p>
          <a:endParaRPr lang="en-US"/>
        </a:p>
      </dgm:t>
    </dgm:pt>
    <dgm:pt modelId="{F4022C61-30C4-4AC9-B43F-B2A3EEDDE483}">
      <dgm:prSet/>
      <dgm:spPr/>
      <dgm:t>
        <a:bodyPr/>
        <a:lstStyle/>
        <a:p>
          <a:r>
            <a:rPr lang="en-US" dirty="0" err="1">
              <a:latin typeface="Cambria" panose="02040503050406030204" pitchFamily="18" charset="0"/>
              <a:ea typeface="Cambria" panose="02040503050406030204" pitchFamily="18" charset="0"/>
            </a:rPr>
            <a:t>Lắng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nghe</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câu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hỏi</a:t>
          </a:r>
          <a:endParaRPr lang="en-US" dirty="0">
            <a:latin typeface="Cambria" panose="02040503050406030204" pitchFamily="18" charset="0"/>
            <a:ea typeface="Cambria" panose="02040503050406030204" pitchFamily="18" charset="0"/>
          </a:endParaRPr>
        </a:p>
      </dgm:t>
    </dgm:pt>
    <dgm:pt modelId="{9250EEB0-B142-42D2-BE4D-1D11D466C8CB}" type="parTrans" cxnId="{F5CD8ACB-5B83-443E-A23B-D0C97862E5E7}">
      <dgm:prSet/>
      <dgm:spPr/>
      <dgm:t>
        <a:bodyPr/>
        <a:lstStyle/>
        <a:p>
          <a:endParaRPr lang="en-US"/>
        </a:p>
      </dgm:t>
    </dgm:pt>
    <dgm:pt modelId="{D3F5B4AD-41D4-4815-9A6A-849648E0CEF4}" type="sibTrans" cxnId="{F5CD8ACB-5B83-443E-A23B-D0C97862E5E7}">
      <dgm:prSet/>
      <dgm:spPr/>
      <dgm:t>
        <a:bodyPr/>
        <a:lstStyle/>
        <a:p>
          <a:endParaRPr lang="en-US"/>
        </a:p>
      </dgm:t>
    </dgm:pt>
    <dgm:pt modelId="{CD090404-FEF4-4D39-A516-609FE69DDEEB}">
      <dgm:prSet/>
      <dgm:spPr/>
      <dgm:t>
        <a:bodyPr/>
        <a:lstStyle/>
        <a:p>
          <a:r>
            <a:rPr lang="en-US">
              <a:latin typeface="Cambria" panose="02040503050406030204" pitchFamily="18" charset="0"/>
              <a:ea typeface="Cambria" panose="02040503050406030204" pitchFamily="18" charset="0"/>
            </a:rPr>
            <a:t>Làm rõ câu hỏi, nếu cần thiết</a:t>
          </a:r>
        </a:p>
      </dgm:t>
    </dgm:pt>
    <dgm:pt modelId="{994E1D01-C863-4D4E-B1EB-DDE3F91267BD}" type="parTrans" cxnId="{4C5B658C-40BE-4A87-9FD9-D06950900EC2}">
      <dgm:prSet/>
      <dgm:spPr/>
      <dgm:t>
        <a:bodyPr/>
        <a:lstStyle/>
        <a:p>
          <a:endParaRPr lang="en-US"/>
        </a:p>
      </dgm:t>
    </dgm:pt>
    <dgm:pt modelId="{A3B4F765-F2A3-425E-A31A-87D66A61EABD}" type="sibTrans" cxnId="{4C5B658C-40BE-4A87-9FD9-D06950900EC2}">
      <dgm:prSet/>
      <dgm:spPr/>
      <dgm:t>
        <a:bodyPr/>
        <a:lstStyle/>
        <a:p>
          <a:endParaRPr lang="en-US"/>
        </a:p>
      </dgm:t>
    </dgm:pt>
    <dgm:pt modelId="{181D741C-DDC1-4868-9A9C-9D8D20BA2CD6}">
      <dgm:prSet/>
      <dgm:spPr/>
      <dgm:t>
        <a:bodyPr/>
        <a:lstStyle/>
        <a:p>
          <a:r>
            <a:rPr lang="en-US" dirty="0" err="1">
              <a:latin typeface="Cambria" panose="02040503050406030204" pitchFamily="18" charset="0"/>
              <a:ea typeface="Cambria" panose="02040503050406030204" pitchFamily="18" charset="0"/>
            </a:rPr>
            <a:t>Cảm</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ơn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và</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ghi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nhận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câu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hỏi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của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viên</a:t>
          </a:r>
          <a:r>
            <a:rPr lang="en-US" dirty="0">
              <a:latin typeface="Cambria" panose="02040503050406030204" pitchFamily="18" charset="0"/>
              <a:ea typeface="Cambria" panose="02040503050406030204" pitchFamily="18" charset="0"/>
            </a:rPr>
            <a:t> </a:t>
          </a:r>
        </a:p>
      </dgm:t>
    </dgm:pt>
    <dgm:pt modelId="{1D7AB41C-AA2B-4A6E-B9DC-E9F8B84FC259}" type="parTrans" cxnId="{B250D419-43B1-4C34-88D9-6121CD64B85A}">
      <dgm:prSet/>
      <dgm:spPr/>
      <dgm:t>
        <a:bodyPr/>
        <a:lstStyle/>
        <a:p>
          <a:endParaRPr lang="en-US"/>
        </a:p>
      </dgm:t>
    </dgm:pt>
    <dgm:pt modelId="{CA4B673E-507A-4039-982A-B9A2A454884B}" type="sibTrans" cxnId="{B250D419-43B1-4C34-88D9-6121CD64B85A}">
      <dgm:prSet/>
      <dgm:spPr/>
      <dgm:t>
        <a:bodyPr/>
        <a:lstStyle/>
        <a:p>
          <a:endParaRPr lang="en-US"/>
        </a:p>
      </dgm:t>
    </dgm:pt>
    <dgm:pt modelId="{EE16C722-203C-4F67-895A-BD2E0B569A85}">
      <dgm:prSet/>
      <dgm:spPr/>
      <dgm:t>
        <a:bodyPr/>
        <a:lstStyle/>
        <a:p>
          <a:r>
            <a:rPr lang="en-US">
              <a:latin typeface="Cambria" panose="02040503050406030204" pitchFamily="18" charset="0"/>
              <a:ea typeface="Cambria" panose="02040503050406030204" pitchFamily="18" charset="0"/>
            </a:rPr>
            <a:t>Đánh giá câu hỏi đã nhận</a:t>
          </a:r>
        </a:p>
      </dgm:t>
    </dgm:pt>
    <dgm:pt modelId="{D7AA6352-EE8A-4918-A5DD-4D3AD55A236F}" type="parTrans" cxnId="{1C959E02-40F3-42EE-8051-9BDAE014C487}">
      <dgm:prSet/>
      <dgm:spPr/>
      <dgm:t>
        <a:bodyPr/>
        <a:lstStyle/>
        <a:p>
          <a:endParaRPr lang="en-US"/>
        </a:p>
      </dgm:t>
    </dgm:pt>
    <dgm:pt modelId="{DE8FDB08-60FA-4662-BD52-1DAFCD527714}" type="sibTrans" cxnId="{1C959E02-40F3-42EE-8051-9BDAE014C487}">
      <dgm:prSet/>
      <dgm:spPr/>
      <dgm:t>
        <a:bodyPr/>
        <a:lstStyle/>
        <a:p>
          <a:endParaRPr lang="en-US"/>
        </a:p>
      </dgm:t>
    </dgm:pt>
    <dgm:pt modelId="{717389AE-4543-46D5-A0AE-33C925CD52C8}">
      <dgm:prSet/>
      <dgm:spPr/>
      <dgm:t>
        <a:bodyPr/>
        <a:lstStyle/>
        <a:p>
          <a:r>
            <a:rPr lang="en-US">
              <a:latin typeface="Cambria" panose="02040503050406030204" pitchFamily="18" charset="0"/>
              <a:ea typeface="Cambria" panose="02040503050406030204" pitchFamily="18" charset="0"/>
            </a:rPr>
            <a:t>Chuyển câu hỏi cho học viên vừa hỏi</a:t>
          </a:r>
        </a:p>
      </dgm:t>
    </dgm:pt>
    <dgm:pt modelId="{49AE5FD4-3434-4742-A486-B06B552EC2DB}" type="parTrans" cxnId="{1FD3864B-6CEC-4EC2-90E3-B7ED132B68EF}">
      <dgm:prSet/>
      <dgm:spPr/>
      <dgm:t>
        <a:bodyPr/>
        <a:lstStyle/>
        <a:p>
          <a:endParaRPr lang="en-US"/>
        </a:p>
      </dgm:t>
    </dgm:pt>
    <dgm:pt modelId="{2D427DD3-A39F-4D2A-B661-56CEF46DD165}" type="sibTrans" cxnId="{1FD3864B-6CEC-4EC2-90E3-B7ED132B68EF}">
      <dgm:prSet/>
      <dgm:spPr/>
      <dgm:t>
        <a:bodyPr/>
        <a:lstStyle/>
        <a:p>
          <a:endParaRPr lang="en-US"/>
        </a:p>
      </dgm:t>
    </dgm:pt>
    <dgm:pt modelId="{CA0B78AD-DB55-4B94-979E-DBC0E64B4442}">
      <dgm:prSet/>
      <dgm:spPr/>
      <dgm:t>
        <a:bodyPr/>
        <a:lstStyle/>
        <a:p>
          <a:r>
            <a:rPr lang="en-US">
              <a:latin typeface="Cambria" panose="02040503050406030204" pitchFamily="18" charset="0"/>
              <a:ea typeface="Cambria" panose="02040503050406030204" pitchFamily="18" charset="0"/>
            </a:rPr>
            <a:t>Chuyển câu hỏi cho cả lớp</a:t>
          </a:r>
        </a:p>
      </dgm:t>
    </dgm:pt>
    <dgm:pt modelId="{91C51E01-C8BA-4E9A-85C7-6BFB8EDD6FD8}" type="parTrans" cxnId="{82A47767-8BCE-49E3-A3F2-8CAC3EF63773}">
      <dgm:prSet/>
      <dgm:spPr/>
      <dgm:t>
        <a:bodyPr/>
        <a:lstStyle/>
        <a:p>
          <a:endParaRPr lang="en-US"/>
        </a:p>
      </dgm:t>
    </dgm:pt>
    <dgm:pt modelId="{7F41F37A-D362-45FA-BBF9-4270F42E4F56}" type="sibTrans" cxnId="{82A47767-8BCE-49E3-A3F2-8CAC3EF63773}">
      <dgm:prSet/>
      <dgm:spPr/>
      <dgm:t>
        <a:bodyPr/>
        <a:lstStyle/>
        <a:p>
          <a:endParaRPr lang="en-US"/>
        </a:p>
      </dgm:t>
    </dgm:pt>
    <dgm:pt modelId="{6AB35E5F-A3EB-4499-8041-28B76C755115}">
      <dgm:prSet/>
      <dgm:spPr/>
      <dgm:t>
        <a:bodyPr/>
        <a:lstStyle/>
        <a:p>
          <a:r>
            <a:rPr lang="en-US" dirty="0" err="1">
              <a:latin typeface="Cambria" panose="02040503050406030204" pitchFamily="18" charset="0"/>
              <a:ea typeface="Cambria" panose="02040503050406030204" pitchFamily="18" charset="0"/>
            </a:rPr>
            <a:t>Trả</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lời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câu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hỏi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của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viên</a:t>
          </a:r>
          <a:r>
            <a:rPr lang="en-US" dirty="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 </a:t>
          </a:r>
          <a:endParaRPr lang="en-US" dirty="0">
            <a:latin typeface="Cambria" panose="02040503050406030204" pitchFamily="18" charset="0"/>
            <a:ea typeface="Cambria" panose="02040503050406030204" pitchFamily="18" charset="0"/>
          </a:endParaRPr>
        </a:p>
      </dgm:t>
    </dgm:pt>
    <dgm:pt modelId="{7DF5921E-E7FB-4428-BAF6-A1C441AC9E96}" type="parTrans" cxnId="{E87E8EE0-BDD3-48FB-8568-78FD78BF8F9E}">
      <dgm:prSet/>
      <dgm:spPr/>
      <dgm:t>
        <a:bodyPr/>
        <a:lstStyle/>
        <a:p>
          <a:endParaRPr lang="en-US"/>
        </a:p>
      </dgm:t>
    </dgm:pt>
    <dgm:pt modelId="{438AEE5A-97E6-42B1-8335-02CFBCA00123}" type="sibTrans" cxnId="{E87E8EE0-BDD3-48FB-8568-78FD78BF8F9E}">
      <dgm:prSet/>
      <dgm:spPr/>
      <dgm:t>
        <a:bodyPr/>
        <a:lstStyle/>
        <a:p>
          <a:endParaRPr lang="en-US"/>
        </a:p>
      </dgm:t>
    </dgm:pt>
    <dgm:pt modelId="{3B4078D9-57C8-48C5-9FEA-7F7799133183}" type="pres">
      <dgm:prSet presAssocID="{C64EF00C-D418-4AEB-8AED-9FF3574703BC}" presName="diagram" presStyleCnt="0">
        <dgm:presLayoutVars>
          <dgm:dir/>
          <dgm:resizeHandles val="exact"/>
        </dgm:presLayoutVars>
      </dgm:prSet>
      <dgm:spPr/>
    </dgm:pt>
    <dgm:pt modelId="{4903717D-A718-41CF-A78F-E4DEFBC09F84}" type="pres">
      <dgm:prSet presAssocID="{F4022C61-30C4-4AC9-B43F-B2A3EEDDE483}" presName="node" presStyleLbl="node1" presStyleIdx="0" presStyleCnt="7">
        <dgm:presLayoutVars>
          <dgm:bulletEnabled val="1"/>
        </dgm:presLayoutVars>
      </dgm:prSet>
      <dgm:spPr/>
    </dgm:pt>
    <dgm:pt modelId="{CCB49D60-4A28-4139-8758-A449D37E6B25}" type="pres">
      <dgm:prSet presAssocID="{D3F5B4AD-41D4-4815-9A6A-849648E0CEF4}" presName="sibTrans" presStyleLbl="sibTrans2D1" presStyleIdx="0" presStyleCnt="6"/>
      <dgm:spPr/>
    </dgm:pt>
    <dgm:pt modelId="{52650994-6312-40AA-A05B-E89928206590}" type="pres">
      <dgm:prSet presAssocID="{D3F5B4AD-41D4-4815-9A6A-849648E0CEF4}" presName="connectorText" presStyleLbl="sibTrans2D1" presStyleIdx="0" presStyleCnt="6"/>
      <dgm:spPr/>
    </dgm:pt>
    <dgm:pt modelId="{11E61CA5-3694-4903-B408-A48A67DFC48C}" type="pres">
      <dgm:prSet presAssocID="{CD090404-FEF4-4D39-A516-609FE69DDEEB}" presName="node" presStyleLbl="node1" presStyleIdx="1" presStyleCnt="7">
        <dgm:presLayoutVars>
          <dgm:bulletEnabled val="1"/>
        </dgm:presLayoutVars>
      </dgm:prSet>
      <dgm:spPr/>
    </dgm:pt>
    <dgm:pt modelId="{50127EA1-6F78-47C2-88AD-987FACC4AFE2}" type="pres">
      <dgm:prSet presAssocID="{A3B4F765-F2A3-425E-A31A-87D66A61EABD}" presName="sibTrans" presStyleLbl="sibTrans2D1" presStyleIdx="1" presStyleCnt="6"/>
      <dgm:spPr/>
    </dgm:pt>
    <dgm:pt modelId="{68B65FEC-4990-4D0B-A7BE-EEFD48484792}" type="pres">
      <dgm:prSet presAssocID="{A3B4F765-F2A3-425E-A31A-87D66A61EABD}" presName="connectorText" presStyleLbl="sibTrans2D1" presStyleIdx="1" presStyleCnt="6"/>
      <dgm:spPr/>
    </dgm:pt>
    <dgm:pt modelId="{9F316CA5-EEF6-4E1B-8CD9-B32BC8F0A5F1}" type="pres">
      <dgm:prSet presAssocID="{181D741C-DDC1-4868-9A9C-9D8D20BA2CD6}" presName="node" presStyleLbl="node1" presStyleIdx="2" presStyleCnt="7">
        <dgm:presLayoutVars>
          <dgm:bulletEnabled val="1"/>
        </dgm:presLayoutVars>
      </dgm:prSet>
      <dgm:spPr/>
    </dgm:pt>
    <dgm:pt modelId="{F27F08D2-5BD0-491A-AA21-A1022596EC0D}" type="pres">
      <dgm:prSet presAssocID="{CA4B673E-507A-4039-982A-B9A2A454884B}" presName="sibTrans" presStyleLbl="sibTrans2D1" presStyleIdx="2" presStyleCnt="6"/>
      <dgm:spPr/>
    </dgm:pt>
    <dgm:pt modelId="{ED0367C0-46E2-4808-BBB7-D59DC078D6C7}" type="pres">
      <dgm:prSet presAssocID="{CA4B673E-507A-4039-982A-B9A2A454884B}" presName="connectorText" presStyleLbl="sibTrans2D1" presStyleIdx="2" presStyleCnt="6"/>
      <dgm:spPr/>
    </dgm:pt>
    <dgm:pt modelId="{BAEA7DF2-CAEC-4B95-92B4-39D66E2FC585}" type="pres">
      <dgm:prSet presAssocID="{EE16C722-203C-4F67-895A-BD2E0B569A85}" presName="node" presStyleLbl="node1" presStyleIdx="3" presStyleCnt="7">
        <dgm:presLayoutVars>
          <dgm:bulletEnabled val="1"/>
        </dgm:presLayoutVars>
      </dgm:prSet>
      <dgm:spPr/>
    </dgm:pt>
    <dgm:pt modelId="{B2E427F3-46A4-445D-9841-DC68F8C31D79}" type="pres">
      <dgm:prSet presAssocID="{DE8FDB08-60FA-4662-BD52-1DAFCD527714}" presName="sibTrans" presStyleLbl="sibTrans2D1" presStyleIdx="3" presStyleCnt="6"/>
      <dgm:spPr/>
    </dgm:pt>
    <dgm:pt modelId="{3E6B6BF3-EA4E-4A7A-87E8-EA277B44DEFC}" type="pres">
      <dgm:prSet presAssocID="{DE8FDB08-60FA-4662-BD52-1DAFCD527714}" presName="connectorText" presStyleLbl="sibTrans2D1" presStyleIdx="3" presStyleCnt="6"/>
      <dgm:spPr/>
    </dgm:pt>
    <dgm:pt modelId="{9BDD2DE3-0499-462E-B66A-59FDAC404618}" type="pres">
      <dgm:prSet presAssocID="{717389AE-4543-46D5-A0AE-33C925CD52C8}" presName="node" presStyleLbl="node1" presStyleIdx="4" presStyleCnt="7">
        <dgm:presLayoutVars>
          <dgm:bulletEnabled val="1"/>
        </dgm:presLayoutVars>
      </dgm:prSet>
      <dgm:spPr/>
    </dgm:pt>
    <dgm:pt modelId="{8642DF12-CD9D-4992-B3E5-0002DC3B15BE}" type="pres">
      <dgm:prSet presAssocID="{2D427DD3-A39F-4D2A-B661-56CEF46DD165}" presName="sibTrans" presStyleLbl="sibTrans2D1" presStyleIdx="4" presStyleCnt="6"/>
      <dgm:spPr/>
    </dgm:pt>
    <dgm:pt modelId="{45DCF2A2-85A3-48D0-859C-00D93D350B66}" type="pres">
      <dgm:prSet presAssocID="{2D427DD3-A39F-4D2A-B661-56CEF46DD165}" presName="connectorText" presStyleLbl="sibTrans2D1" presStyleIdx="4" presStyleCnt="6"/>
      <dgm:spPr/>
    </dgm:pt>
    <dgm:pt modelId="{617614A0-30C8-432E-AD22-03C8F573A8E1}" type="pres">
      <dgm:prSet presAssocID="{CA0B78AD-DB55-4B94-979E-DBC0E64B4442}" presName="node" presStyleLbl="node1" presStyleIdx="5" presStyleCnt="7">
        <dgm:presLayoutVars>
          <dgm:bulletEnabled val="1"/>
        </dgm:presLayoutVars>
      </dgm:prSet>
      <dgm:spPr/>
    </dgm:pt>
    <dgm:pt modelId="{D6A8782A-BE81-41D9-A3EA-4F42637FAF1F}" type="pres">
      <dgm:prSet presAssocID="{7F41F37A-D362-45FA-BBF9-4270F42E4F56}" presName="sibTrans" presStyleLbl="sibTrans2D1" presStyleIdx="5" presStyleCnt="6"/>
      <dgm:spPr/>
    </dgm:pt>
    <dgm:pt modelId="{18F2DD93-841E-4747-9708-A4FF3C27E475}" type="pres">
      <dgm:prSet presAssocID="{7F41F37A-D362-45FA-BBF9-4270F42E4F56}" presName="connectorText" presStyleLbl="sibTrans2D1" presStyleIdx="5" presStyleCnt="6"/>
      <dgm:spPr/>
    </dgm:pt>
    <dgm:pt modelId="{B28B94C2-005D-463C-9F02-410CB207CB60}" type="pres">
      <dgm:prSet presAssocID="{6AB35E5F-A3EB-4499-8041-28B76C755115}" presName="node" presStyleLbl="node1" presStyleIdx="6" presStyleCnt="7">
        <dgm:presLayoutVars>
          <dgm:bulletEnabled val="1"/>
        </dgm:presLayoutVars>
      </dgm:prSet>
      <dgm:spPr/>
    </dgm:pt>
  </dgm:ptLst>
  <dgm:cxnLst>
    <dgm:cxn modelId="{1C959E02-40F3-42EE-8051-9BDAE014C487}" srcId="{C64EF00C-D418-4AEB-8AED-9FF3574703BC}" destId="{EE16C722-203C-4F67-895A-BD2E0B569A85}" srcOrd="3" destOrd="0" parTransId="{D7AA6352-EE8A-4918-A5DD-4D3AD55A236F}" sibTransId="{DE8FDB08-60FA-4662-BD52-1DAFCD527714}"/>
    <dgm:cxn modelId="{E2F00C10-7568-49A9-9F43-50BB9A67D779}" type="presOf" srcId="{717389AE-4543-46D5-A0AE-33C925CD52C8}" destId="{9BDD2DE3-0499-462E-B66A-59FDAC404618}" srcOrd="0" destOrd="0" presId="urn:microsoft.com/office/officeart/2005/8/layout/process5"/>
    <dgm:cxn modelId="{F9C45119-9A17-49CD-8760-C0C900F747DF}" type="presOf" srcId="{2D427DD3-A39F-4D2A-B661-56CEF46DD165}" destId="{8642DF12-CD9D-4992-B3E5-0002DC3B15BE}" srcOrd="0" destOrd="0" presId="urn:microsoft.com/office/officeart/2005/8/layout/process5"/>
    <dgm:cxn modelId="{B250D419-43B1-4C34-88D9-6121CD64B85A}" srcId="{C64EF00C-D418-4AEB-8AED-9FF3574703BC}" destId="{181D741C-DDC1-4868-9A9C-9D8D20BA2CD6}" srcOrd="2" destOrd="0" parTransId="{1D7AB41C-AA2B-4A6E-B9DC-E9F8B84FC259}" sibTransId="{CA4B673E-507A-4039-982A-B9A2A454884B}"/>
    <dgm:cxn modelId="{9B2B3724-AFA3-45E0-839D-240A2CDBA91C}" type="presOf" srcId="{6AB35E5F-A3EB-4499-8041-28B76C755115}" destId="{B28B94C2-005D-463C-9F02-410CB207CB60}" srcOrd="0" destOrd="0" presId="urn:microsoft.com/office/officeart/2005/8/layout/process5"/>
    <dgm:cxn modelId="{6511162A-E478-46E8-8D3A-346A72C4A3FA}" type="presOf" srcId="{181D741C-DDC1-4868-9A9C-9D8D20BA2CD6}" destId="{9F316CA5-EEF6-4E1B-8CD9-B32BC8F0A5F1}" srcOrd="0" destOrd="0" presId="urn:microsoft.com/office/officeart/2005/8/layout/process5"/>
    <dgm:cxn modelId="{3F16463E-547A-4386-8476-4FCD07170AF6}" type="presOf" srcId="{D3F5B4AD-41D4-4815-9A6A-849648E0CEF4}" destId="{52650994-6312-40AA-A05B-E89928206590}" srcOrd="1" destOrd="0" presId="urn:microsoft.com/office/officeart/2005/8/layout/process5"/>
    <dgm:cxn modelId="{9EAF635D-D688-45C4-9E5F-23101F030DBB}" type="presOf" srcId="{7F41F37A-D362-45FA-BBF9-4270F42E4F56}" destId="{D6A8782A-BE81-41D9-A3EA-4F42637FAF1F}" srcOrd="0" destOrd="0" presId="urn:microsoft.com/office/officeart/2005/8/layout/process5"/>
    <dgm:cxn modelId="{42A22242-4970-456F-8B52-02945164D91A}" type="presOf" srcId="{DE8FDB08-60FA-4662-BD52-1DAFCD527714}" destId="{3E6B6BF3-EA4E-4A7A-87E8-EA277B44DEFC}" srcOrd="1" destOrd="0" presId="urn:microsoft.com/office/officeart/2005/8/layout/process5"/>
    <dgm:cxn modelId="{82A47767-8BCE-49E3-A3F2-8CAC3EF63773}" srcId="{C64EF00C-D418-4AEB-8AED-9FF3574703BC}" destId="{CA0B78AD-DB55-4B94-979E-DBC0E64B4442}" srcOrd="5" destOrd="0" parTransId="{91C51E01-C8BA-4E9A-85C7-6BFB8EDD6FD8}" sibTransId="{7F41F37A-D362-45FA-BBF9-4270F42E4F56}"/>
    <dgm:cxn modelId="{1FD3864B-6CEC-4EC2-90E3-B7ED132B68EF}" srcId="{C64EF00C-D418-4AEB-8AED-9FF3574703BC}" destId="{717389AE-4543-46D5-A0AE-33C925CD52C8}" srcOrd="4" destOrd="0" parTransId="{49AE5FD4-3434-4742-A486-B06B552EC2DB}" sibTransId="{2D427DD3-A39F-4D2A-B661-56CEF46DD165}"/>
    <dgm:cxn modelId="{A465F06D-927F-4949-8EE8-C684C75B8C87}" type="presOf" srcId="{EE16C722-203C-4F67-895A-BD2E0B569A85}" destId="{BAEA7DF2-CAEC-4B95-92B4-39D66E2FC585}" srcOrd="0" destOrd="0" presId="urn:microsoft.com/office/officeart/2005/8/layout/process5"/>
    <dgm:cxn modelId="{BAE81C78-0278-4ADD-A4D0-E00D1BA18E36}" type="presOf" srcId="{C64EF00C-D418-4AEB-8AED-9FF3574703BC}" destId="{3B4078D9-57C8-48C5-9FEA-7F7799133183}" srcOrd="0" destOrd="0" presId="urn:microsoft.com/office/officeart/2005/8/layout/process5"/>
    <dgm:cxn modelId="{2E936E79-AAA7-4B5E-BC7C-E937F28EAECB}" type="presOf" srcId="{D3F5B4AD-41D4-4815-9A6A-849648E0CEF4}" destId="{CCB49D60-4A28-4139-8758-A449D37E6B25}" srcOrd="0" destOrd="0" presId="urn:microsoft.com/office/officeart/2005/8/layout/process5"/>
    <dgm:cxn modelId="{4C5B658C-40BE-4A87-9FD9-D06950900EC2}" srcId="{C64EF00C-D418-4AEB-8AED-9FF3574703BC}" destId="{CD090404-FEF4-4D39-A516-609FE69DDEEB}" srcOrd="1" destOrd="0" parTransId="{994E1D01-C863-4D4E-B1EB-DDE3F91267BD}" sibTransId="{A3B4F765-F2A3-425E-A31A-87D66A61EABD}"/>
    <dgm:cxn modelId="{4212C08E-65F4-4B6A-8523-E1D63C51E7D6}" type="presOf" srcId="{DE8FDB08-60FA-4662-BD52-1DAFCD527714}" destId="{B2E427F3-46A4-445D-9841-DC68F8C31D79}" srcOrd="0" destOrd="0" presId="urn:microsoft.com/office/officeart/2005/8/layout/process5"/>
    <dgm:cxn modelId="{876772A3-6630-45B8-BBAE-6B5CDDB792A0}" type="presOf" srcId="{F4022C61-30C4-4AC9-B43F-B2A3EEDDE483}" destId="{4903717D-A718-41CF-A78F-E4DEFBC09F84}" srcOrd="0" destOrd="0" presId="urn:microsoft.com/office/officeart/2005/8/layout/process5"/>
    <dgm:cxn modelId="{F996BFA5-E646-4C9A-891D-4EA41BCD1DAB}" type="presOf" srcId="{A3B4F765-F2A3-425E-A31A-87D66A61EABD}" destId="{68B65FEC-4990-4D0B-A7BE-EEFD48484792}" srcOrd="1" destOrd="0" presId="urn:microsoft.com/office/officeart/2005/8/layout/process5"/>
    <dgm:cxn modelId="{434649A6-B64C-4EB0-BBA5-23F74A1C0FE2}" type="presOf" srcId="{7F41F37A-D362-45FA-BBF9-4270F42E4F56}" destId="{18F2DD93-841E-4747-9708-A4FF3C27E475}" srcOrd="1" destOrd="0" presId="urn:microsoft.com/office/officeart/2005/8/layout/process5"/>
    <dgm:cxn modelId="{98248AAB-56B2-4AF3-89D4-508E0BB4F231}" type="presOf" srcId="{CA0B78AD-DB55-4B94-979E-DBC0E64B4442}" destId="{617614A0-30C8-432E-AD22-03C8F573A8E1}" srcOrd="0" destOrd="0" presId="urn:microsoft.com/office/officeart/2005/8/layout/process5"/>
    <dgm:cxn modelId="{57E9D5C4-4949-4EE3-B801-8F4AD4BA7266}" type="presOf" srcId="{CA4B673E-507A-4039-982A-B9A2A454884B}" destId="{F27F08D2-5BD0-491A-AA21-A1022596EC0D}" srcOrd="0" destOrd="0" presId="urn:microsoft.com/office/officeart/2005/8/layout/process5"/>
    <dgm:cxn modelId="{F5CD8ACB-5B83-443E-A23B-D0C97862E5E7}" srcId="{C64EF00C-D418-4AEB-8AED-9FF3574703BC}" destId="{F4022C61-30C4-4AC9-B43F-B2A3EEDDE483}" srcOrd="0" destOrd="0" parTransId="{9250EEB0-B142-42D2-BE4D-1D11D466C8CB}" sibTransId="{D3F5B4AD-41D4-4815-9A6A-849648E0CEF4}"/>
    <dgm:cxn modelId="{AD02DBD2-AA16-4A75-ADCE-E5B9355D57C0}" type="presOf" srcId="{CA4B673E-507A-4039-982A-B9A2A454884B}" destId="{ED0367C0-46E2-4808-BBB7-D59DC078D6C7}" srcOrd="1" destOrd="0" presId="urn:microsoft.com/office/officeart/2005/8/layout/process5"/>
    <dgm:cxn modelId="{E87E8EE0-BDD3-48FB-8568-78FD78BF8F9E}" srcId="{C64EF00C-D418-4AEB-8AED-9FF3574703BC}" destId="{6AB35E5F-A3EB-4499-8041-28B76C755115}" srcOrd="6" destOrd="0" parTransId="{7DF5921E-E7FB-4428-BAF6-A1C441AC9E96}" sibTransId="{438AEE5A-97E6-42B1-8335-02CFBCA00123}"/>
    <dgm:cxn modelId="{4B232EEF-56CD-4F29-844E-1BB7AFDFC636}" type="presOf" srcId="{CD090404-FEF4-4D39-A516-609FE69DDEEB}" destId="{11E61CA5-3694-4903-B408-A48A67DFC48C}" srcOrd="0" destOrd="0" presId="urn:microsoft.com/office/officeart/2005/8/layout/process5"/>
    <dgm:cxn modelId="{6181CCF4-1AAA-4CDA-A2E2-1EAEEDB31986}" type="presOf" srcId="{2D427DD3-A39F-4D2A-B661-56CEF46DD165}" destId="{45DCF2A2-85A3-48D0-859C-00D93D350B66}" srcOrd="1" destOrd="0" presId="urn:microsoft.com/office/officeart/2005/8/layout/process5"/>
    <dgm:cxn modelId="{06FA3EF8-34C3-4F37-B6E4-ECA90AE66DEB}" type="presOf" srcId="{A3B4F765-F2A3-425E-A31A-87D66A61EABD}" destId="{50127EA1-6F78-47C2-88AD-987FACC4AFE2}" srcOrd="0" destOrd="0" presId="urn:microsoft.com/office/officeart/2005/8/layout/process5"/>
    <dgm:cxn modelId="{46A5E9E8-F74D-4A04-93A0-19947D11D12C}" type="presParOf" srcId="{3B4078D9-57C8-48C5-9FEA-7F7799133183}" destId="{4903717D-A718-41CF-A78F-E4DEFBC09F84}" srcOrd="0" destOrd="0" presId="urn:microsoft.com/office/officeart/2005/8/layout/process5"/>
    <dgm:cxn modelId="{A8BB9E85-5828-4626-AABE-5671F99E274D}" type="presParOf" srcId="{3B4078D9-57C8-48C5-9FEA-7F7799133183}" destId="{CCB49D60-4A28-4139-8758-A449D37E6B25}" srcOrd="1" destOrd="0" presId="urn:microsoft.com/office/officeart/2005/8/layout/process5"/>
    <dgm:cxn modelId="{5976FE8E-2432-4BC1-9C5F-724A15191B46}" type="presParOf" srcId="{CCB49D60-4A28-4139-8758-A449D37E6B25}" destId="{52650994-6312-40AA-A05B-E89928206590}" srcOrd="0" destOrd="0" presId="urn:microsoft.com/office/officeart/2005/8/layout/process5"/>
    <dgm:cxn modelId="{9577004B-FDAA-4798-B6AD-E01E0222ACE8}" type="presParOf" srcId="{3B4078D9-57C8-48C5-9FEA-7F7799133183}" destId="{11E61CA5-3694-4903-B408-A48A67DFC48C}" srcOrd="2" destOrd="0" presId="urn:microsoft.com/office/officeart/2005/8/layout/process5"/>
    <dgm:cxn modelId="{DA5602FC-B41B-454C-88C1-72643818CB7C}" type="presParOf" srcId="{3B4078D9-57C8-48C5-9FEA-7F7799133183}" destId="{50127EA1-6F78-47C2-88AD-987FACC4AFE2}" srcOrd="3" destOrd="0" presId="urn:microsoft.com/office/officeart/2005/8/layout/process5"/>
    <dgm:cxn modelId="{A98A3AF0-4B9A-4245-B104-D5FFAC7749F5}" type="presParOf" srcId="{50127EA1-6F78-47C2-88AD-987FACC4AFE2}" destId="{68B65FEC-4990-4D0B-A7BE-EEFD48484792}" srcOrd="0" destOrd="0" presId="urn:microsoft.com/office/officeart/2005/8/layout/process5"/>
    <dgm:cxn modelId="{9AFF159A-089B-4E71-A560-CAF06E874A63}" type="presParOf" srcId="{3B4078D9-57C8-48C5-9FEA-7F7799133183}" destId="{9F316CA5-EEF6-4E1B-8CD9-B32BC8F0A5F1}" srcOrd="4" destOrd="0" presId="urn:microsoft.com/office/officeart/2005/8/layout/process5"/>
    <dgm:cxn modelId="{97C49BBD-AF85-4400-BF63-A897FBBBD688}" type="presParOf" srcId="{3B4078D9-57C8-48C5-9FEA-7F7799133183}" destId="{F27F08D2-5BD0-491A-AA21-A1022596EC0D}" srcOrd="5" destOrd="0" presId="urn:microsoft.com/office/officeart/2005/8/layout/process5"/>
    <dgm:cxn modelId="{99395C6B-2833-46C8-865F-196032706464}" type="presParOf" srcId="{F27F08D2-5BD0-491A-AA21-A1022596EC0D}" destId="{ED0367C0-46E2-4808-BBB7-D59DC078D6C7}" srcOrd="0" destOrd="0" presId="urn:microsoft.com/office/officeart/2005/8/layout/process5"/>
    <dgm:cxn modelId="{8006E2E0-C605-4A8A-9500-E05A13EDC091}" type="presParOf" srcId="{3B4078D9-57C8-48C5-9FEA-7F7799133183}" destId="{BAEA7DF2-CAEC-4B95-92B4-39D66E2FC585}" srcOrd="6" destOrd="0" presId="urn:microsoft.com/office/officeart/2005/8/layout/process5"/>
    <dgm:cxn modelId="{7D25EA44-0E54-4BA4-91B1-EE322F376F00}" type="presParOf" srcId="{3B4078D9-57C8-48C5-9FEA-7F7799133183}" destId="{B2E427F3-46A4-445D-9841-DC68F8C31D79}" srcOrd="7" destOrd="0" presId="urn:microsoft.com/office/officeart/2005/8/layout/process5"/>
    <dgm:cxn modelId="{1D07B963-8D50-434F-946A-8A259E84D05E}" type="presParOf" srcId="{B2E427F3-46A4-445D-9841-DC68F8C31D79}" destId="{3E6B6BF3-EA4E-4A7A-87E8-EA277B44DEFC}" srcOrd="0" destOrd="0" presId="urn:microsoft.com/office/officeart/2005/8/layout/process5"/>
    <dgm:cxn modelId="{F10910EE-8C32-428F-8B5F-247CFA143E2F}" type="presParOf" srcId="{3B4078D9-57C8-48C5-9FEA-7F7799133183}" destId="{9BDD2DE3-0499-462E-B66A-59FDAC404618}" srcOrd="8" destOrd="0" presId="urn:microsoft.com/office/officeart/2005/8/layout/process5"/>
    <dgm:cxn modelId="{CAB086BC-BD7E-4142-B049-C6C37ACAEEE9}" type="presParOf" srcId="{3B4078D9-57C8-48C5-9FEA-7F7799133183}" destId="{8642DF12-CD9D-4992-B3E5-0002DC3B15BE}" srcOrd="9" destOrd="0" presId="urn:microsoft.com/office/officeart/2005/8/layout/process5"/>
    <dgm:cxn modelId="{0DBAD986-C7D9-4634-91AE-158704972A75}" type="presParOf" srcId="{8642DF12-CD9D-4992-B3E5-0002DC3B15BE}" destId="{45DCF2A2-85A3-48D0-859C-00D93D350B66}" srcOrd="0" destOrd="0" presId="urn:microsoft.com/office/officeart/2005/8/layout/process5"/>
    <dgm:cxn modelId="{89D673BA-15AD-4736-877C-1ADE7C332A8F}" type="presParOf" srcId="{3B4078D9-57C8-48C5-9FEA-7F7799133183}" destId="{617614A0-30C8-432E-AD22-03C8F573A8E1}" srcOrd="10" destOrd="0" presId="urn:microsoft.com/office/officeart/2005/8/layout/process5"/>
    <dgm:cxn modelId="{6983493A-3237-48D4-9497-6C2B6EDA4DE6}" type="presParOf" srcId="{3B4078D9-57C8-48C5-9FEA-7F7799133183}" destId="{D6A8782A-BE81-41D9-A3EA-4F42637FAF1F}" srcOrd="11" destOrd="0" presId="urn:microsoft.com/office/officeart/2005/8/layout/process5"/>
    <dgm:cxn modelId="{70755872-D349-4541-96A6-6A8AF2181991}" type="presParOf" srcId="{D6A8782A-BE81-41D9-A3EA-4F42637FAF1F}" destId="{18F2DD93-841E-4747-9708-A4FF3C27E475}" srcOrd="0" destOrd="0" presId="urn:microsoft.com/office/officeart/2005/8/layout/process5"/>
    <dgm:cxn modelId="{63459EBE-5714-49CC-A533-67092C71BF9C}" type="presParOf" srcId="{3B4078D9-57C8-48C5-9FEA-7F7799133183}" destId="{B28B94C2-005D-463C-9F02-410CB207CB60}" srcOrd="12"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8681794-A3D5-4986-8C94-05CDF851954C}" type="doc">
      <dgm:prSet loTypeId="urn:microsoft.com/office/officeart/2005/8/layout/matrix3" loCatId="matrix" qsTypeId="urn:microsoft.com/office/officeart/2005/8/quickstyle/simple1" qsCatId="simple" csTypeId="urn:microsoft.com/office/officeart/2005/8/colors/accent1_3" csCatId="accent1"/>
      <dgm:spPr/>
      <dgm:t>
        <a:bodyPr/>
        <a:lstStyle/>
        <a:p>
          <a:endParaRPr lang="en-US"/>
        </a:p>
      </dgm:t>
    </dgm:pt>
    <dgm:pt modelId="{03ADBEA4-472F-4B8F-8A72-E2EABDE91385}">
      <dgm:prSet/>
      <dgm:spPr/>
      <dgm:t>
        <a:bodyPr/>
        <a:lstStyle/>
        <a:p>
          <a:r>
            <a:rPr lang="vi-VN" dirty="0">
              <a:latin typeface="Arial" panose="020B0604020202020204" pitchFamily="34" charset="0"/>
              <a:ea typeface="Cambria" panose="02040503050406030204" pitchFamily="18" charset="0"/>
              <a:cs typeface="Arial" panose="020B0604020202020204" pitchFamily="34" charset="0"/>
            </a:rPr>
            <a:t>Tạo ra môi trường học vui vẻ và thân thiện </a:t>
          </a:r>
          <a:endParaRPr lang="en-US" dirty="0">
            <a:latin typeface="Arial" panose="020B0604020202020204" pitchFamily="34" charset="0"/>
            <a:ea typeface="Cambria" panose="02040503050406030204" pitchFamily="18" charset="0"/>
            <a:cs typeface="Arial" panose="020B0604020202020204" pitchFamily="34" charset="0"/>
          </a:endParaRPr>
        </a:p>
      </dgm:t>
    </dgm:pt>
    <dgm:pt modelId="{8B4BF2B8-2520-4315-BF2F-4A1BB24562FD}" type="parTrans" cxnId="{E8977702-C4DE-4002-BEA7-9F8BCDF1349F}">
      <dgm:prSet/>
      <dgm:spPr/>
      <dgm:t>
        <a:bodyPr/>
        <a:lstStyle/>
        <a:p>
          <a:endParaRPr lang="en-US"/>
        </a:p>
      </dgm:t>
    </dgm:pt>
    <dgm:pt modelId="{5DE10EC8-6DF8-4400-9546-FF476725CFD9}" type="sibTrans" cxnId="{E8977702-C4DE-4002-BEA7-9F8BCDF1349F}">
      <dgm:prSet/>
      <dgm:spPr/>
      <dgm:t>
        <a:bodyPr/>
        <a:lstStyle/>
        <a:p>
          <a:endParaRPr lang="en-US"/>
        </a:p>
      </dgm:t>
    </dgm:pt>
    <dgm:pt modelId="{6A7A2A84-8042-44B1-9CF5-3BEDF48A2F92}">
      <dgm:prSet/>
      <dgm:spPr/>
      <dgm:t>
        <a:bodyPr/>
        <a:lstStyle/>
        <a:p>
          <a:r>
            <a:rPr lang="vi-VN" dirty="0">
              <a:latin typeface="Arial" panose="020B0604020202020204" pitchFamily="34" charset="0"/>
              <a:ea typeface="Cambria" panose="02040503050406030204" pitchFamily="18" charset="0"/>
              <a:cs typeface="Arial" panose="020B0604020202020204" pitchFamily="34" charset="0"/>
            </a:rPr>
            <a:t>Khuyến khích học viên tham gia </a:t>
          </a:r>
          <a:endParaRPr lang="en-US" dirty="0">
            <a:latin typeface="Arial" panose="020B0604020202020204" pitchFamily="34" charset="0"/>
            <a:ea typeface="Cambria" panose="02040503050406030204" pitchFamily="18" charset="0"/>
            <a:cs typeface="Arial" panose="020B0604020202020204" pitchFamily="34" charset="0"/>
          </a:endParaRPr>
        </a:p>
      </dgm:t>
    </dgm:pt>
    <dgm:pt modelId="{FE98D12D-982D-4BD8-A312-97028CA9659A}" type="parTrans" cxnId="{ECEFF41C-0F94-4EEA-96B4-A8A5CED86C6B}">
      <dgm:prSet/>
      <dgm:spPr/>
      <dgm:t>
        <a:bodyPr/>
        <a:lstStyle/>
        <a:p>
          <a:endParaRPr lang="en-US"/>
        </a:p>
      </dgm:t>
    </dgm:pt>
    <dgm:pt modelId="{66AC90B6-4C15-41E0-BD1C-71F91D8726F0}" type="sibTrans" cxnId="{ECEFF41C-0F94-4EEA-96B4-A8A5CED86C6B}">
      <dgm:prSet/>
      <dgm:spPr/>
      <dgm:t>
        <a:bodyPr/>
        <a:lstStyle/>
        <a:p>
          <a:endParaRPr lang="en-US"/>
        </a:p>
      </dgm:t>
    </dgm:pt>
    <dgm:pt modelId="{1C2214DA-3029-4BE6-96F8-D422E83F290F}">
      <dgm:prSet/>
      <dgm:spPr/>
      <dgm:t>
        <a:bodyPr/>
        <a:lstStyle/>
        <a:p>
          <a:r>
            <a:rPr lang="vi-VN">
              <a:latin typeface="Arial" panose="020B0604020202020204" pitchFamily="34" charset="0"/>
              <a:ea typeface="Cambria" panose="02040503050406030204" pitchFamily="18" charset="0"/>
              <a:cs typeface="Arial" panose="020B0604020202020204" pitchFamily="34" charset="0"/>
            </a:rPr>
            <a:t>Thúc đẩy học viên phân tích và đúc rút bài học </a:t>
          </a:r>
          <a:endParaRPr lang="en-US">
            <a:latin typeface="Arial" panose="020B0604020202020204" pitchFamily="34" charset="0"/>
            <a:ea typeface="Cambria" panose="02040503050406030204" pitchFamily="18" charset="0"/>
            <a:cs typeface="Arial" panose="020B0604020202020204" pitchFamily="34" charset="0"/>
          </a:endParaRPr>
        </a:p>
      </dgm:t>
    </dgm:pt>
    <dgm:pt modelId="{1D75C5C4-2AB8-4EFA-A40F-57030F5FDCA4}" type="parTrans" cxnId="{F49D08C5-C187-45F6-AD13-A85FE68B9EAB}">
      <dgm:prSet/>
      <dgm:spPr/>
      <dgm:t>
        <a:bodyPr/>
        <a:lstStyle/>
        <a:p>
          <a:endParaRPr lang="en-US"/>
        </a:p>
      </dgm:t>
    </dgm:pt>
    <dgm:pt modelId="{EB747388-F494-4188-9B53-76373A666CCF}" type="sibTrans" cxnId="{F49D08C5-C187-45F6-AD13-A85FE68B9EAB}">
      <dgm:prSet/>
      <dgm:spPr/>
      <dgm:t>
        <a:bodyPr/>
        <a:lstStyle/>
        <a:p>
          <a:endParaRPr lang="en-US"/>
        </a:p>
      </dgm:t>
    </dgm:pt>
    <dgm:pt modelId="{BC0C634B-1F8F-440F-A421-98DB1B430894}">
      <dgm:prSet/>
      <dgm:spPr/>
      <dgm:t>
        <a:bodyPr/>
        <a:lstStyle/>
        <a:p>
          <a:r>
            <a:rPr lang="vi-VN" dirty="0">
              <a:latin typeface="Arial" panose="020B0604020202020204" pitchFamily="34" charset="0"/>
              <a:ea typeface="Cambria" panose="02040503050406030204" pitchFamily="18" charset="0"/>
              <a:cs typeface="Arial" panose="020B0604020202020204" pitchFamily="34" charset="0"/>
            </a:rPr>
            <a:t>Hướng dẫn học viên ứng dụng kết quả học vào công việc </a:t>
          </a:r>
          <a:endParaRPr lang="en-US" dirty="0">
            <a:latin typeface="Arial" panose="020B0604020202020204" pitchFamily="34" charset="0"/>
            <a:ea typeface="Cambria" panose="02040503050406030204" pitchFamily="18" charset="0"/>
            <a:cs typeface="Arial" panose="020B0604020202020204" pitchFamily="34" charset="0"/>
          </a:endParaRPr>
        </a:p>
      </dgm:t>
    </dgm:pt>
    <dgm:pt modelId="{ABADFC45-6F3E-4886-95A2-A5779F1DB671}" type="parTrans" cxnId="{7DE65FB5-93E8-48D0-819A-720FB7083D8C}">
      <dgm:prSet/>
      <dgm:spPr/>
      <dgm:t>
        <a:bodyPr/>
        <a:lstStyle/>
        <a:p>
          <a:endParaRPr lang="en-US"/>
        </a:p>
      </dgm:t>
    </dgm:pt>
    <dgm:pt modelId="{B2C25186-FA2A-4F09-B627-AB4EF85A9085}" type="sibTrans" cxnId="{7DE65FB5-93E8-48D0-819A-720FB7083D8C}">
      <dgm:prSet/>
      <dgm:spPr/>
      <dgm:t>
        <a:bodyPr/>
        <a:lstStyle/>
        <a:p>
          <a:endParaRPr lang="en-US"/>
        </a:p>
      </dgm:t>
    </dgm:pt>
    <dgm:pt modelId="{CE413D16-49DE-40AA-8798-C5D75CDDEFE5}" type="pres">
      <dgm:prSet presAssocID="{58681794-A3D5-4986-8C94-05CDF851954C}" presName="matrix" presStyleCnt="0">
        <dgm:presLayoutVars>
          <dgm:chMax val="1"/>
          <dgm:dir/>
          <dgm:resizeHandles val="exact"/>
        </dgm:presLayoutVars>
      </dgm:prSet>
      <dgm:spPr/>
    </dgm:pt>
    <dgm:pt modelId="{5E260391-702D-4228-AFB3-A7B8904944B2}" type="pres">
      <dgm:prSet presAssocID="{58681794-A3D5-4986-8C94-05CDF851954C}" presName="diamond" presStyleLbl="bgShp" presStyleIdx="0" presStyleCnt="1"/>
      <dgm:spPr/>
    </dgm:pt>
    <dgm:pt modelId="{14CFEEC9-6DCD-4F96-AC3B-BBCF0C973DBE}" type="pres">
      <dgm:prSet presAssocID="{58681794-A3D5-4986-8C94-05CDF851954C}" presName="quad1" presStyleLbl="node1" presStyleIdx="0" presStyleCnt="4">
        <dgm:presLayoutVars>
          <dgm:chMax val="0"/>
          <dgm:chPref val="0"/>
          <dgm:bulletEnabled val="1"/>
        </dgm:presLayoutVars>
      </dgm:prSet>
      <dgm:spPr/>
    </dgm:pt>
    <dgm:pt modelId="{C9613D09-75E6-435C-B504-21EC2579AEE7}" type="pres">
      <dgm:prSet presAssocID="{58681794-A3D5-4986-8C94-05CDF851954C}" presName="quad2" presStyleLbl="node1" presStyleIdx="1" presStyleCnt="4">
        <dgm:presLayoutVars>
          <dgm:chMax val="0"/>
          <dgm:chPref val="0"/>
          <dgm:bulletEnabled val="1"/>
        </dgm:presLayoutVars>
      </dgm:prSet>
      <dgm:spPr/>
    </dgm:pt>
    <dgm:pt modelId="{9D900922-D957-4605-8677-16C45F436C3B}" type="pres">
      <dgm:prSet presAssocID="{58681794-A3D5-4986-8C94-05CDF851954C}" presName="quad3" presStyleLbl="node1" presStyleIdx="2" presStyleCnt="4">
        <dgm:presLayoutVars>
          <dgm:chMax val="0"/>
          <dgm:chPref val="0"/>
          <dgm:bulletEnabled val="1"/>
        </dgm:presLayoutVars>
      </dgm:prSet>
      <dgm:spPr/>
    </dgm:pt>
    <dgm:pt modelId="{EA1D2CAD-A40A-4890-9DE2-32237020A105}" type="pres">
      <dgm:prSet presAssocID="{58681794-A3D5-4986-8C94-05CDF851954C}" presName="quad4" presStyleLbl="node1" presStyleIdx="3" presStyleCnt="4">
        <dgm:presLayoutVars>
          <dgm:chMax val="0"/>
          <dgm:chPref val="0"/>
          <dgm:bulletEnabled val="1"/>
        </dgm:presLayoutVars>
      </dgm:prSet>
      <dgm:spPr/>
    </dgm:pt>
  </dgm:ptLst>
  <dgm:cxnLst>
    <dgm:cxn modelId="{E8977702-C4DE-4002-BEA7-9F8BCDF1349F}" srcId="{58681794-A3D5-4986-8C94-05CDF851954C}" destId="{03ADBEA4-472F-4B8F-8A72-E2EABDE91385}" srcOrd="0" destOrd="0" parTransId="{8B4BF2B8-2520-4315-BF2F-4A1BB24562FD}" sibTransId="{5DE10EC8-6DF8-4400-9546-FF476725CFD9}"/>
    <dgm:cxn modelId="{CF3DFE08-038C-4AB0-85BE-085C9B0497A3}" type="presOf" srcId="{1C2214DA-3029-4BE6-96F8-D422E83F290F}" destId="{9D900922-D957-4605-8677-16C45F436C3B}" srcOrd="0" destOrd="0" presId="urn:microsoft.com/office/officeart/2005/8/layout/matrix3"/>
    <dgm:cxn modelId="{6203EF1C-8E92-466B-8D76-E2FD6CDFCC10}" type="presOf" srcId="{58681794-A3D5-4986-8C94-05CDF851954C}" destId="{CE413D16-49DE-40AA-8798-C5D75CDDEFE5}" srcOrd="0" destOrd="0" presId="urn:microsoft.com/office/officeart/2005/8/layout/matrix3"/>
    <dgm:cxn modelId="{ECEFF41C-0F94-4EEA-96B4-A8A5CED86C6B}" srcId="{58681794-A3D5-4986-8C94-05CDF851954C}" destId="{6A7A2A84-8042-44B1-9CF5-3BEDF48A2F92}" srcOrd="1" destOrd="0" parTransId="{FE98D12D-982D-4BD8-A312-97028CA9659A}" sibTransId="{66AC90B6-4C15-41E0-BD1C-71F91D8726F0}"/>
    <dgm:cxn modelId="{F2049F2F-EDE7-4063-AD2E-BB506921D440}" type="presOf" srcId="{BC0C634B-1F8F-440F-A421-98DB1B430894}" destId="{EA1D2CAD-A40A-4890-9DE2-32237020A105}" srcOrd="0" destOrd="0" presId="urn:microsoft.com/office/officeart/2005/8/layout/matrix3"/>
    <dgm:cxn modelId="{5D0A2E65-1F74-4CCD-A008-AA6F50F9969C}" type="presOf" srcId="{6A7A2A84-8042-44B1-9CF5-3BEDF48A2F92}" destId="{C9613D09-75E6-435C-B504-21EC2579AEE7}" srcOrd="0" destOrd="0" presId="urn:microsoft.com/office/officeart/2005/8/layout/matrix3"/>
    <dgm:cxn modelId="{03878F55-0925-401E-BE6E-FA964900116F}" type="presOf" srcId="{03ADBEA4-472F-4B8F-8A72-E2EABDE91385}" destId="{14CFEEC9-6DCD-4F96-AC3B-BBCF0C973DBE}" srcOrd="0" destOrd="0" presId="urn:microsoft.com/office/officeart/2005/8/layout/matrix3"/>
    <dgm:cxn modelId="{7DE65FB5-93E8-48D0-819A-720FB7083D8C}" srcId="{58681794-A3D5-4986-8C94-05CDF851954C}" destId="{BC0C634B-1F8F-440F-A421-98DB1B430894}" srcOrd="3" destOrd="0" parTransId="{ABADFC45-6F3E-4886-95A2-A5779F1DB671}" sibTransId="{B2C25186-FA2A-4F09-B627-AB4EF85A9085}"/>
    <dgm:cxn modelId="{F49D08C5-C187-45F6-AD13-A85FE68B9EAB}" srcId="{58681794-A3D5-4986-8C94-05CDF851954C}" destId="{1C2214DA-3029-4BE6-96F8-D422E83F290F}" srcOrd="2" destOrd="0" parTransId="{1D75C5C4-2AB8-4EFA-A40F-57030F5FDCA4}" sibTransId="{EB747388-F494-4188-9B53-76373A666CCF}"/>
    <dgm:cxn modelId="{E520CF1D-2820-4C55-8959-AAF28C12851F}" type="presParOf" srcId="{CE413D16-49DE-40AA-8798-C5D75CDDEFE5}" destId="{5E260391-702D-4228-AFB3-A7B8904944B2}" srcOrd="0" destOrd="0" presId="urn:microsoft.com/office/officeart/2005/8/layout/matrix3"/>
    <dgm:cxn modelId="{AA702F54-5DDA-4F9E-BB7E-64BBD995A6FB}" type="presParOf" srcId="{CE413D16-49DE-40AA-8798-C5D75CDDEFE5}" destId="{14CFEEC9-6DCD-4F96-AC3B-BBCF0C973DBE}" srcOrd="1" destOrd="0" presId="urn:microsoft.com/office/officeart/2005/8/layout/matrix3"/>
    <dgm:cxn modelId="{C31F44F7-5CD7-40BB-B624-493C442D9621}" type="presParOf" srcId="{CE413D16-49DE-40AA-8798-C5D75CDDEFE5}" destId="{C9613D09-75E6-435C-B504-21EC2579AEE7}" srcOrd="2" destOrd="0" presId="urn:microsoft.com/office/officeart/2005/8/layout/matrix3"/>
    <dgm:cxn modelId="{3A20C205-D3BE-46A7-B0BC-BB74C31FA33E}" type="presParOf" srcId="{CE413D16-49DE-40AA-8798-C5D75CDDEFE5}" destId="{9D900922-D957-4605-8677-16C45F436C3B}" srcOrd="3" destOrd="0" presId="urn:microsoft.com/office/officeart/2005/8/layout/matrix3"/>
    <dgm:cxn modelId="{6B7DC8B3-2B67-4336-B93C-49254FF0015C}" type="presParOf" srcId="{CE413D16-49DE-40AA-8798-C5D75CDDEFE5}" destId="{EA1D2CAD-A40A-4890-9DE2-32237020A105}"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61970-2F50-4BD7-B02D-530CD77DF125}">
      <dsp:nvSpPr>
        <dsp:cNvPr id="0" name=""/>
        <dsp:cNvSpPr/>
      </dsp:nvSpPr>
      <dsp:spPr>
        <a:xfrm>
          <a:off x="-5476005" y="-838445"/>
          <a:ext cx="6520176" cy="6520176"/>
        </a:xfrm>
        <a:prstGeom prst="blockArc">
          <a:avLst>
            <a:gd name="adj1" fmla="val 18900000"/>
            <a:gd name="adj2" fmla="val 2700000"/>
            <a:gd name="adj3" fmla="val 331"/>
          </a:avLst>
        </a:prstGeom>
        <a:noFill/>
        <a:ln w="25400" cap="flat" cmpd="sng" algn="ctr">
          <a:solidFill>
            <a:schemeClr val="accent1">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17E404-3103-4E62-84E3-8C5348E3C726}">
      <dsp:nvSpPr>
        <dsp:cNvPr id="0" name=""/>
        <dsp:cNvSpPr/>
      </dsp:nvSpPr>
      <dsp:spPr>
        <a:xfrm>
          <a:off x="546634" y="372351"/>
          <a:ext cx="10200395"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dirty="0">
              <a:solidFill>
                <a:schemeClr val="tx1"/>
              </a:solidFill>
              <a:latin typeface="Cambria" panose="02040503050406030204" pitchFamily="18" charset="0"/>
              <a:ea typeface="Cambria" panose="02040503050406030204" pitchFamily="18" charset="0"/>
            </a:rPr>
            <a:t>KỸ NĂNG THUYẾT TRÌNH VÀ GIAO TIẾP HIỆU QUẢ</a:t>
          </a:r>
        </a:p>
      </dsp:txBody>
      <dsp:txXfrm>
        <a:off x="546634" y="372351"/>
        <a:ext cx="10200395" cy="745091"/>
      </dsp:txXfrm>
    </dsp:sp>
    <dsp:sp modelId="{578FC8D0-477F-4BE3-B3BE-B2A32D5F963A}">
      <dsp:nvSpPr>
        <dsp:cNvPr id="0" name=""/>
        <dsp:cNvSpPr/>
      </dsp:nvSpPr>
      <dsp:spPr>
        <a:xfrm>
          <a:off x="80952" y="279215"/>
          <a:ext cx="931363" cy="93136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7DAC18-C00C-43CC-AE03-0B916FBBE730}">
      <dsp:nvSpPr>
        <dsp:cNvPr id="0" name=""/>
        <dsp:cNvSpPr/>
      </dsp:nvSpPr>
      <dsp:spPr>
        <a:xfrm>
          <a:off x="973811" y="1490182"/>
          <a:ext cx="9773217"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dirty="0">
              <a:solidFill>
                <a:schemeClr val="tx1"/>
              </a:solidFill>
              <a:latin typeface="Cambria" panose="02040503050406030204" pitchFamily="18" charset="0"/>
              <a:ea typeface="Cambria" panose="02040503050406030204" pitchFamily="18" charset="0"/>
            </a:rPr>
            <a:t>PHƯƠNG PHÁP VÀ CÔNG CỤ ĐÀO TẠO HIỆU QUẢ</a:t>
          </a:r>
        </a:p>
      </dsp:txBody>
      <dsp:txXfrm>
        <a:off x="973811" y="1490182"/>
        <a:ext cx="9773217" cy="745091"/>
      </dsp:txXfrm>
    </dsp:sp>
    <dsp:sp modelId="{F7D62367-0EE5-45F2-A6AC-C88F5FEE6BA8}">
      <dsp:nvSpPr>
        <dsp:cNvPr id="0" name=""/>
        <dsp:cNvSpPr/>
      </dsp:nvSpPr>
      <dsp:spPr>
        <a:xfrm>
          <a:off x="508129" y="1397045"/>
          <a:ext cx="931363" cy="931363"/>
        </a:xfrm>
        <a:prstGeom prst="ellipse">
          <a:avLst/>
        </a:prstGeom>
        <a:solidFill>
          <a:schemeClr val="lt1">
            <a:hueOff val="0"/>
            <a:satOff val="0"/>
            <a:lumOff val="0"/>
            <a:alphaOff val="0"/>
          </a:schemeClr>
        </a:solidFill>
        <a:ln w="25400" cap="flat" cmpd="sng" algn="ctr">
          <a:solidFill>
            <a:schemeClr val="accent1">
              <a:shade val="80000"/>
              <a:hueOff val="236519"/>
              <a:satOff val="-13281"/>
              <a:lumOff val="11454"/>
              <a:alphaOff val="0"/>
            </a:schemeClr>
          </a:solidFill>
          <a:prstDash val="solid"/>
        </a:ln>
        <a:effectLst/>
      </dsp:spPr>
      <dsp:style>
        <a:lnRef idx="2">
          <a:scrgbClr r="0" g="0" b="0"/>
        </a:lnRef>
        <a:fillRef idx="1">
          <a:scrgbClr r="0" g="0" b="0"/>
        </a:fillRef>
        <a:effectRef idx="0">
          <a:scrgbClr r="0" g="0" b="0"/>
        </a:effectRef>
        <a:fontRef idx="minor"/>
      </dsp:style>
    </dsp:sp>
    <dsp:sp modelId="{9198C0CC-EE4F-4B5B-A1D3-61191400DE36}">
      <dsp:nvSpPr>
        <dsp:cNvPr id="0" name=""/>
        <dsp:cNvSpPr/>
      </dsp:nvSpPr>
      <dsp:spPr>
        <a:xfrm>
          <a:off x="973811" y="2608012"/>
          <a:ext cx="9773217"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a:solidFill>
                <a:schemeClr val="tx1"/>
              </a:solidFill>
              <a:latin typeface="Cambria" panose="02040503050406030204" pitchFamily="18" charset="0"/>
              <a:ea typeface="Cambria" panose="02040503050406030204" pitchFamily="18" charset="0"/>
            </a:rPr>
            <a:t>BÀI TẬP LỚN VÀ THỰC HÀNH KỸ NĂNG GIẢNG DẠY</a:t>
          </a:r>
          <a:endParaRPr lang="en-US" sz="3100" b="1" kern="1200" dirty="0">
            <a:solidFill>
              <a:schemeClr val="tx1"/>
            </a:solidFill>
            <a:latin typeface="Cambria" panose="02040503050406030204" pitchFamily="18" charset="0"/>
            <a:ea typeface="Cambria" panose="02040503050406030204" pitchFamily="18" charset="0"/>
          </a:endParaRPr>
        </a:p>
      </dsp:txBody>
      <dsp:txXfrm>
        <a:off x="973811" y="2608012"/>
        <a:ext cx="9773217" cy="745091"/>
      </dsp:txXfrm>
    </dsp:sp>
    <dsp:sp modelId="{AADBD249-F9E3-426F-9862-33D89AA8618D}">
      <dsp:nvSpPr>
        <dsp:cNvPr id="0" name=""/>
        <dsp:cNvSpPr/>
      </dsp:nvSpPr>
      <dsp:spPr>
        <a:xfrm>
          <a:off x="508129" y="2514876"/>
          <a:ext cx="931363" cy="931363"/>
        </a:xfrm>
        <a:prstGeom prst="ellipse">
          <a:avLst/>
        </a:prstGeom>
        <a:solidFill>
          <a:schemeClr val="lt1">
            <a:hueOff val="0"/>
            <a:satOff val="0"/>
            <a:lumOff val="0"/>
            <a:alphaOff val="0"/>
          </a:schemeClr>
        </a:solidFill>
        <a:ln w="25400" cap="flat" cmpd="sng" algn="ctr">
          <a:solidFill>
            <a:schemeClr val="accent1">
              <a:shade val="80000"/>
              <a:hueOff val="473038"/>
              <a:satOff val="-26563"/>
              <a:lumOff val="22907"/>
              <a:alphaOff val="0"/>
            </a:schemeClr>
          </a:solidFill>
          <a:prstDash val="solid"/>
        </a:ln>
        <a:effectLst/>
      </dsp:spPr>
      <dsp:style>
        <a:lnRef idx="2">
          <a:scrgbClr r="0" g="0" b="0"/>
        </a:lnRef>
        <a:fillRef idx="1">
          <a:scrgbClr r="0" g="0" b="0"/>
        </a:fillRef>
        <a:effectRef idx="0">
          <a:scrgbClr r="0" g="0" b="0"/>
        </a:effectRef>
        <a:fontRef idx="minor"/>
      </dsp:style>
    </dsp:sp>
    <dsp:sp modelId="{AEA6E4D5-63B1-4534-8639-A87326395367}">
      <dsp:nvSpPr>
        <dsp:cNvPr id="0" name=""/>
        <dsp:cNvSpPr/>
      </dsp:nvSpPr>
      <dsp:spPr>
        <a:xfrm>
          <a:off x="546634" y="3725843"/>
          <a:ext cx="10200395"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a:solidFill>
                <a:schemeClr val="tx1"/>
              </a:solidFill>
              <a:latin typeface="Cambria" panose="02040503050406030204" pitchFamily="18" charset="0"/>
              <a:ea typeface="Cambria" panose="02040503050406030204" pitchFamily="18" charset="0"/>
            </a:rPr>
            <a:t>BÀI KIỂM TRA</a:t>
          </a:r>
          <a:endParaRPr lang="en-US" sz="3100" b="1" kern="1200" dirty="0">
            <a:solidFill>
              <a:schemeClr val="tx1"/>
            </a:solidFill>
            <a:latin typeface="Cambria" panose="02040503050406030204" pitchFamily="18" charset="0"/>
            <a:ea typeface="Cambria" panose="02040503050406030204" pitchFamily="18" charset="0"/>
          </a:endParaRPr>
        </a:p>
      </dsp:txBody>
      <dsp:txXfrm>
        <a:off x="546634" y="3725843"/>
        <a:ext cx="10200395" cy="745091"/>
      </dsp:txXfrm>
    </dsp:sp>
    <dsp:sp modelId="{C594183E-35BA-45AB-8896-168C33D60772}">
      <dsp:nvSpPr>
        <dsp:cNvPr id="0" name=""/>
        <dsp:cNvSpPr/>
      </dsp:nvSpPr>
      <dsp:spPr>
        <a:xfrm>
          <a:off x="80952" y="3632706"/>
          <a:ext cx="931363" cy="931363"/>
        </a:xfrm>
        <a:prstGeom prst="ellipse">
          <a:avLst/>
        </a:prstGeom>
        <a:solidFill>
          <a:schemeClr val="lt1">
            <a:hueOff val="0"/>
            <a:satOff val="0"/>
            <a:lumOff val="0"/>
            <a:alphaOff val="0"/>
          </a:schemeClr>
        </a:solidFill>
        <a:ln w="25400" cap="flat" cmpd="sng" algn="ctr">
          <a:solidFill>
            <a:schemeClr val="accent1">
              <a:shade val="80000"/>
              <a:hueOff val="709557"/>
              <a:satOff val="-39844"/>
              <a:lumOff val="34361"/>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1B8FF0-EB10-4255-B93A-B39B6E87496B}">
      <dsp:nvSpPr>
        <dsp:cNvPr id="0" name=""/>
        <dsp:cNvSpPr/>
      </dsp:nvSpPr>
      <dsp:spPr>
        <a:xfrm>
          <a:off x="40" y="62221"/>
          <a:ext cx="3845069" cy="633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kern="1200"/>
            <a:t>Câu hỏi đóng nhằm: </a:t>
          </a:r>
        </a:p>
      </dsp:txBody>
      <dsp:txXfrm>
        <a:off x="40" y="62221"/>
        <a:ext cx="3845069" cy="633600"/>
      </dsp:txXfrm>
    </dsp:sp>
    <dsp:sp modelId="{419606DA-4A3F-4F29-ACD8-1960F2C469A0}">
      <dsp:nvSpPr>
        <dsp:cNvPr id="0" name=""/>
        <dsp:cNvSpPr/>
      </dsp:nvSpPr>
      <dsp:spPr>
        <a:xfrm>
          <a:off x="40" y="695821"/>
          <a:ext cx="3845069" cy="21740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Xác nhận đồng ý/không đồng ý của học viên </a:t>
          </a:r>
        </a:p>
        <a:p>
          <a:pPr marL="228600" lvl="1" indent="-228600" algn="l" defTabSz="977900">
            <a:lnSpc>
              <a:spcPct val="90000"/>
            </a:lnSpc>
            <a:spcBef>
              <a:spcPct val="0"/>
            </a:spcBef>
            <a:spcAft>
              <a:spcPct val="15000"/>
            </a:spcAft>
            <a:buChar char="•"/>
          </a:pPr>
          <a:r>
            <a:rPr lang="en-US" sz="2200" kern="1200" dirty="0" err="1"/>
            <a:t>Kiểm</a:t>
          </a:r>
          <a:r>
            <a:rPr lang="en-US" sz="2200" kern="1200" dirty="0"/>
            <a:t> </a:t>
          </a:r>
          <a:r>
            <a:rPr lang="en-US" sz="2200" kern="1200" dirty="0" err="1"/>
            <a:t>tra</a:t>
          </a:r>
          <a:r>
            <a:rPr lang="en-US" sz="2200" kern="1200" dirty="0"/>
            <a:t> </a:t>
          </a:r>
          <a:r>
            <a:rPr lang="en-US" sz="2200" kern="1200" dirty="0" err="1"/>
            <a:t>sự</a:t>
          </a:r>
          <a:r>
            <a:rPr lang="en-US" sz="2200" kern="1200" dirty="0"/>
            <a:t> </a:t>
          </a:r>
          <a:r>
            <a:rPr lang="en-US" sz="2200" kern="1200" dirty="0" err="1"/>
            <a:t>hiểu</a:t>
          </a:r>
          <a:r>
            <a:rPr lang="en-US" sz="2200" kern="1200" dirty="0"/>
            <a:t> </a:t>
          </a:r>
          <a:r>
            <a:rPr lang="en-US" sz="2200" kern="1200" dirty="0" err="1"/>
            <a:t>biết</a:t>
          </a:r>
          <a:r>
            <a:rPr lang="en-US" sz="2200" kern="1200" dirty="0"/>
            <a:t> </a:t>
          </a:r>
          <a:r>
            <a:rPr lang="en-US" sz="2200" kern="1200" dirty="0" err="1"/>
            <a:t>của</a:t>
          </a:r>
          <a:r>
            <a:rPr lang="en-US" sz="2200" kern="1200" dirty="0"/>
            <a:t> </a:t>
          </a:r>
          <a:r>
            <a:rPr lang="en-US" sz="2200" kern="1200" dirty="0" err="1"/>
            <a:t>học</a:t>
          </a:r>
          <a:r>
            <a:rPr lang="en-US" sz="2200" kern="1200" dirty="0"/>
            <a:t> </a:t>
          </a:r>
          <a:r>
            <a:rPr lang="en-US" sz="2200" kern="1200" dirty="0" err="1"/>
            <a:t>viên</a:t>
          </a:r>
          <a:r>
            <a:rPr lang="en-US" sz="2200" kern="1200" dirty="0"/>
            <a:t>  </a:t>
          </a:r>
        </a:p>
        <a:p>
          <a:pPr marL="228600" lvl="1" indent="-228600" algn="l" defTabSz="977900">
            <a:lnSpc>
              <a:spcPct val="90000"/>
            </a:lnSpc>
            <a:spcBef>
              <a:spcPct val="0"/>
            </a:spcBef>
            <a:spcAft>
              <a:spcPct val="15000"/>
            </a:spcAft>
            <a:buChar char="•"/>
          </a:pPr>
          <a:r>
            <a:rPr lang="en-US" sz="2200" kern="1200"/>
            <a:t>Hướng sự chú ý của học viên vào vấn đề cụ thể </a:t>
          </a:r>
        </a:p>
      </dsp:txBody>
      <dsp:txXfrm>
        <a:off x="40" y="695821"/>
        <a:ext cx="3845069" cy="2174039"/>
      </dsp:txXfrm>
    </dsp:sp>
    <dsp:sp modelId="{A1B23E31-0BE1-440D-8AA6-6933358E49C2}">
      <dsp:nvSpPr>
        <dsp:cNvPr id="0" name=""/>
        <dsp:cNvSpPr/>
      </dsp:nvSpPr>
      <dsp:spPr>
        <a:xfrm>
          <a:off x="4383419" y="62221"/>
          <a:ext cx="3845069" cy="633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kern="1200"/>
            <a:t>Câu hỏi mở nhằm: </a:t>
          </a:r>
        </a:p>
      </dsp:txBody>
      <dsp:txXfrm>
        <a:off x="4383419" y="62221"/>
        <a:ext cx="3845069" cy="633600"/>
      </dsp:txXfrm>
    </dsp:sp>
    <dsp:sp modelId="{5F688C03-7DFF-4ECB-8699-5E2918606C54}">
      <dsp:nvSpPr>
        <dsp:cNvPr id="0" name=""/>
        <dsp:cNvSpPr/>
      </dsp:nvSpPr>
      <dsp:spPr>
        <a:xfrm>
          <a:off x="4383419" y="695821"/>
          <a:ext cx="3845069" cy="21740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Khuyến khích học viên chia sẻ thêm </a:t>
          </a:r>
        </a:p>
        <a:p>
          <a:pPr marL="228600" lvl="1" indent="-228600" algn="l" defTabSz="977900">
            <a:lnSpc>
              <a:spcPct val="90000"/>
            </a:lnSpc>
            <a:spcBef>
              <a:spcPct val="0"/>
            </a:spcBef>
            <a:spcAft>
              <a:spcPct val="15000"/>
            </a:spcAft>
            <a:buChar char="•"/>
          </a:pPr>
          <a:r>
            <a:rPr lang="en-US" sz="2200" kern="1200"/>
            <a:t>Tìm kiếm thêm thông tin về một vấn đề nào đó</a:t>
          </a:r>
        </a:p>
      </dsp:txBody>
      <dsp:txXfrm>
        <a:off x="4383419" y="695821"/>
        <a:ext cx="3845069" cy="21740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C83C24-ACE1-4AC5-A4B8-4C38E4D3B903}">
      <dsp:nvSpPr>
        <dsp:cNvPr id="0" name=""/>
        <dsp:cNvSpPr/>
      </dsp:nvSpPr>
      <dsp:spPr>
        <a:xfrm>
          <a:off x="0" y="0"/>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ropose - Hỏi rõ ràng và chính xác</a:t>
          </a:r>
        </a:p>
      </dsp:txBody>
      <dsp:txXfrm>
        <a:off x="28796" y="28796"/>
        <a:ext cx="6783297" cy="925578"/>
      </dsp:txXfrm>
    </dsp:sp>
    <dsp:sp modelId="{8CEB787D-03CA-4C41-9D05-AED856A3950E}">
      <dsp:nvSpPr>
        <dsp:cNvPr id="0" name=""/>
        <dsp:cNvSpPr/>
      </dsp:nvSpPr>
      <dsp:spPr>
        <a:xfrm>
          <a:off x="663910" y="1161929"/>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ause - Dừng lại cho học viên có thời gian suy nghĩ. Hỏi lại cách khác nếu học viên không trả lời được</a:t>
          </a:r>
        </a:p>
      </dsp:txBody>
      <dsp:txXfrm>
        <a:off x="692706" y="1190725"/>
        <a:ext cx="6566729" cy="925578"/>
      </dsp:txXfrm>
    </dsp:sp>
    <dsp:sp modelId="{F657E1E6-7410-47B6-8632-C93981A509CD}">
      <dsp:nvSpPr>
        <dsp:cNvPr id="0" name=""/>
        <dsp:cNvSpPr/>
      </dsp:nvSpPr>
      <dsp:spPr>
        <a:xfrm>
          <a:off x="1317912" y="2323858"/>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oint - Mời một học viên trả lời</a:t>
          </a:r>
        </a:p>
      </dsp:txBody>
      <dsp:txXfrm>
        <a:off x="1346708" y="2352654"/>
        <a:ext cx="6576638" cy="925578"/>
      </dsp:txXfrm>
    </dsp:sp>
    <dsp:sp modelId="{26F4E57E-B581-4BB4-8B54-12EDC1915F83}">
      <dsp:nvSpPr>
        <dsp:cNvPr id="0" name=""/>
        <dsp:cNvSpPr/>
      </dsp:nvSpPr>
      <dsp:spPr>
        <a:xfrm>
          <a:off x="1981823" y="3485787"/>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raise – N</a:t>
          </a:r>
          <a:r>
            <a:rPr lang="vi-VN" sz="2300" kern="1200">
              <a:latin typeface="Cambria" panose="02040503050406030204" pitchFamily="18" charset="0"/>
              <a:ea typeface="Cambria" panose="02040503050406030204" pitchFamily="18" charset="0"/>
            </a:rPr>
            <a:t>hận xét và cám ơn câu trả lời của học viên </a:t>
          </a:r>
          <a:endParaRPr lang="en-US" sz="2300" kern="1200">
            <a:latin typeface="Cambria" panose="02040503050406030204" pitchFamily="18" charset="0"/>
            <a:ea typeface="Cambria" panose="02040503050406030204" pitchFamily="18" charset="0"/>
          </a:endParaRPr>
        </a:p>
      </dsp:txBody>
      <dsp:txXfrm>
        <a:off x="2010619" y="3514583"/>
        <a:ext cx="6566729" cy="925578"/>
      </dsp:txXfrm>
    </dsp:sp>
    <dsp:sp modelId="{3FEA413A-36B9-46D3-9D49-5FCEA6B55F7D}">
      <dsp:nvSpPr>
        <dsp:cNvPr id="0" name=""/>
        <dsp:cNvSpPr/>
      </dsp:nvSpPr>
      <dsp:spPr>
        <a:xfrm>
          <a:off x="7288231" y="753019"/>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7432020" y="753019"/>
        <a:ext cx="351483" cy="480893"/>
      </dsp:txXfrm>
    </dsp:sp>
    <dsp:sp modelId="{99724D64-484B-45A8-9C74-1A98B4428E98}">
      <dsp:nvSpPr>
        <dsp:cNvPr id="0" name=""/>
        <dsp:cNvSpPr/>
      </dsp:nvSpPr>
      <dsp:spPr>
        <a:xfrm>
          <a:off x="7952142" y="1914948"/>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8095931" y="1914948"/>
        <a:ext cx="351483" cy="480893"/>
      </dsp:txXfrm>
    </dsp:sp>
    <dsp:sp modelId="{602B8970-4EBF-4A9B-ACC3-E5FA6A197BCD}">
      <dsp:nvSpPr>
        <dsp:cNvPr id="0" name=""/>
        <dsp:cNvSpPr/>
      </dsp:nvSpPr>
      <dsp:spPr>
        <a:xfrm>
          <a:off x="8606144" y="3076877"/>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8749933" y="3076877"/>
        <a:ext cx="351483" cy="4808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03717D-A718-41CF-A78F-E4DEFBC09F84}">
      <dsp:nvSpPr>
        <dsp:cNvPr id="0" name=""/>
        <dsp:cNvSpPr/>
      </dsp:nvSpPr>
      <dsp:spPr>
        <a:xfrm>
          <a:off x="4639"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Cambria" panose="02040503050406030204" pitchFamily="18" charset="0"/>
              <a:ea typeface="Cambria" panose="02040503050406030204" pitchFamily="18" charset="0"/>
            </a:rPr>
            <a:t>Lắng</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nghe</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câu</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hỏi</a:t>
          </a:r>
          <a:endParaRPr lang="en-US" sz="2300" kern="1200" dirty="0">
            <a:latin typeface="Cambria" panose="02040503050406030204" pitchFamily="18" charset="0"/>
            <a:ea typeface="Cambria" panose="02040503050406030204" pitchFamily="18" charset="0"/>
          </a:endParaRPr>
        </a:p>
      </dsp:txBody>
      <dsp:txXfrm>
        <a:off x="40286" y="1001334"/>
        <a:ext cx="1957146" cy="1145770"/>
      </dsp:txXfrm>
    </dsp:sp>
    <dsp:sp modelId="{CCB49D60-4A28-4139-8758-A449D37E6B25}">
      <dsp:nvSpPr>
        <dsp:cNvPr id="0" name=""/>
        <dsp:cNvSpPr/>
      </dsp:nvSpPr>
      <dsp:spPr>
        <a:xfrm>
          <a:off x="2211582"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211582" y="1423304"/>
        <a:ext cx="301020" cy="301831"/>
      </dsp:txXfrm>
    </dsp:sp>
    <dsp:sp modelId="{11E61CA5-3694-4903-B408-A48A67DFC48C}">
      <dsp:nvSpPr>
        <dsp:cNvPr id="0" name=""/>
        <dsp:cNvSpPr/>
      </dsp:nvSpPr>
      <dsp:spPr>
        <a:xfrm>
          <a:off x="2844455"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Làm rõ câu hỏi, nếu cần thiết</a:t>
          </a:r>
        </a:p>
      </dsp:txBody>
      <dsp:txXfrm>
        <a:off x="2880102" y="1001334"/>
        <a:ext cx="1957146" cy="1145770"/>
      </dsp:txXfrm>
    </dsp:sp>
    <dsp:sp modelId="{50127EA1-6F78-47C2-88AD-987FACC4AFE2}">
      <dsp:nvSpPr>
        <dsp:cNvPr id="0" name=""/>
        <dsp:cNvSpPr/>
      </dsp:nvSpPr>
      <dsp:spPr>
        <a:xfrm>
          <a:off x="5051399"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5051399" y="1423304"/>
        <a:ext cx="301020" cy="301831"/>
      </dsp:txXfrm>
    </dsp:sp>
    <dsp:sp modelId="{9F316CA5-EEF6-4E1B-8CD9-B32BC8F0A5F1}">
      <dsp:nvSpPr>
        <dsp:cNvPr id="0" name=""/>
        <dsp:cNvSpPr/>
      </dsp:nvSpPr>
      <dsp:spPr>
        <a:xfrm>
          <a:off x="5684272"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Cambria" panose="02040503050406030204" pitchFamily="18" charset="0"/>
              <a:ea typeface="Cambria" panose="02040503050406030204" pitchFamily="18" charset="0"/>
            </a:rPr>
            <a:t>Cảm</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ơn</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và</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ghi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nhận</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câu</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hỏi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của</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học</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viên</a:t>
          </a:r>
          <a:r>
            <a:rPr lang="en-US" sz="2300" kern="1200" dirty="0">
              <a:latin typeface="Cambria" panose="02040503050406030204" pitchFamily="18" charset="0"/>
              <a:ea typeface="Cambria" panose="02040503050406030204" pitchFamily="18" charset="0"/>
            </a:rPr>
            <a:t> </a:t>
          </a:r>
        </a:p>
      </dsp:txBody>
      <dsp:txXfrm>
        <a:off x="5719919" y="1001334"/>
        <a:ext cx="1957146" cy="1145770"/>
      </dsp:txXfrm>
    </dsp:sp>
    <dsp:sp modelId="{F27F08D2-5BD0-491A-AA21-A1022596EC0D}">
      <dsp:nvSpPr>
        <dsp:cNvPr id="0" name=""/>
        <dsp:cNvSpPr/>
      </dsp:nvSpPr>
      <dsp:spPr>
        <a:xfrm>
          <a:off x="7891215"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7891215" y="1423304"/>
        <a:ext cx="301020" cy="301831"/>
      </dsp:txXfrm>
    </dsp:sp>
    <dsp:sp modelId="{BAEA7DF2-CAEC-4B95-92B4-39D66E2FC585}">
      <dsp:nvSpPr>
        <dsp:cNvPr id="0" name=""/>
        <dsp:cNvSpPr/>
      </dsp:nvSpPr>
      <dsp:spPr>
        <a:xfrm>
          <a:off x="8524089"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Đánh giá câu hỏi đã nhận</a:t>
          </a:r>
        </a:p>
      </dsp:txBody>
      <dsp:txXfrm>
        <a:off x="8559736" y="1001334"/>
        <a:ext cx="1957146" cy="1145770"/>
      </dsp:txXfrm>
    </dsp:sp>
    <dsp:sp modelId="{B2E427F3-46A4-445D-9841-DC68F8C31D79}">
      <dsp:nvSpPr>
        <dsp:cNvPr id="0" name=""/>
        <dsp:cNvSpPr/>
      </dsp:nvSpPr>
      <dsp:spPr>
        <a:xfrm rot="5400000">
          <a:off x="9323294" y="2324742"/>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5400000">
        <a:off x="9387394" y="2361254"/>
        <a:ext cx="301831" cy="301020"/>
      </dsp:txXfrm>
    </dsp:sp>
    <dsp:sp modelId="{9BDD2DE3-0499-462E-B66A-59FDAC404618}">
      <dsp:nvSpPr>
        <dsp:cNvPr id="0" name=""/>
        <dsp:cNvSpPr/>
      </dsp:nvSpPr>
      <dsp:spPr>
        <a:xfrm>
          <a:off x="8524089"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Chuyển câu hỏi cho học viên vừa hỏi</a:t>
          </a:r>
        </a:p>
      </dsp:txBody>
      <dsp:txXfrm>
        <a:off x="8559736" y="3029775"/>
        <a:ext cx="1957146" cy="1145770"/>
      </dsp:txXfrm>
    </dsp:sp>
    <dsp:sp modelId="{8642DF12-CD9D-4992-B3E5-0002DC3B15BE}">
      <dsp:nvSpPr>
        <dsp:cNvPr id="0" name=""/>
        <dsp:cNvSpPr/>
      </dsp:nvSpPr>
      <dsp:spPr>
        <a:xfrm rot="10800000">
          <a:off x="7915557" y="335113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8044566" y="3451744"/>
        <a:ext cx="301020" cy="301831"/>
      </dsp:txXfrm>
    </dsp:sp>
    <dsp:sp modelId="{617614A0-30C8-432E-AD22-03C8F573A8E1}">
      <dsp:nvSpPr>
        <dsp:cNvPr id="0" name=""/>
        <dsp:cNvSpPr/>
      </dsp:nvSpPr>
      <dsp:spPr>
        <a:xfrm>
          <a:off x="5684272"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Chuyển câu hỏi cho cả lớp</a:t>
          </a:r>
        </a:p>
      </dsp:txBody>
      <dsp:txXfrm>
        <a:off x="5719919" y="3029775"/>
        <a:ext cx="1957146" cy="1145770"/>
      </dsp:txXfrm>
    </dsp:sp>
    <dsp:sp modelId="{D6A8782A-BE81-41D9-A3EA-4F42637FAF1F}">
      <dsp:nvSpPr>
        <dsp:cNvPr id="0" name=""/>
        <dsp:cNvSpPr/>
      </dsp:nvSpPr>
      <dsp:spPr>
        <a:xfrm rot="10800000">
          <a:off x="5075740" y="335113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5204749" y="3451744"/>
        <a:ext cx="301020" cy="301831"/>
      </dsp:txXfrm>
    </dsp:sp>
    <dsp:sp modelId="{B28B94C2-005D-463C-9F02-410CB207CB60}">
      <dsp:nvSpPr>
        <dsp:cNvPr id="0" name=""/>
        <dsp:cNvSpPr/>
      </dsp:nvSpPr>
      <dsp:spPr>
        <a:xfrm>
          <a:off x="2844455"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Cambria" panose="02040503050406030204" pitchFamily="18" charset="0"/>
              <a:ea typeface="Cambria" panose="02040503050406030204" pitchFamily="18" charset="0"/>
            </a:rPr>
            <a:t>Trả</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lời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câu</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hỏi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của</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học</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viên</a:t>
          </a:r>
          <a:r>
            <a:rPr lang="en-US" sz="2300" kern="1200" dirty="0">
              <a:latin typeface="Cambria" panose="02040503050406030204" pitchFamily="18" charset="0"/>
              <a:ea typeface="Cambria" panose="02040503050406030204" pitchFamily="18" charset="0"/>
            </a:rPr>
            <a:t> </a:t>
          </a:r>
          <a:r>
            <a:rPr lang="en-US" sz="2300" b="1" kern="1200" dirty="0">
              <a:latin typeface="Cambria" panose="02040503050406030204" pitchFamily="18" charset="0"/>
              <a:ea typeface="Cambria" panose="02040503050406030204" pitchFamily="18" charset="0"/>
            </a:rPr>
            <a:t> </a:t>
          </a:r>
          <a:endParaRPr lang="en-US" sz="2300" kern="1200" dirty="0">
            <a:latin typeface="Cambria" panose="02040503050406030204" pitchFamily="18" charset="0"/>
            <a:ea typeface="Cambria" panose="02040503050406030204" pitchFamily="18" charset="0"/>
          </a:endParaRPr>
        </a:p>
      </dsp:txBody>
      <dsp:txXfrm>
        <a:off x="2880102" y="3029775"/>
        <a:ext cx="1957146" cy="11457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260391-702D-4228-AFB3-A7B8904944B2}">
      <dsp:nvSpPr>
        <dsp:cNvPr id="0" name=""/>
        <dsp:cNvSpPr/>
      </dsp:nvSpPr>
      <dsp:spPr>
        <a:xfrm>
          <a:off x="2373590" y="0"/>
          <a:ext cx="4319438" cy="4319438"/>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CFEEC9-6DCD-4F96-AC3B-BBCF0C973DBE}">
      <dsp:nvSpPr>
        <dsp:cNvPr id="0" name=""/>
        <dsp:cNvSpPr/>
      </dsp:nvSpPr>
      <dsp:spPr>
        <a:xfrm>
          <a:off x="2783937" y="410346"/>
          <a:ext cx="1684580" cy="168458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kern="1200" dirty="0">
              <a:latin typeface="Arial" panose="020B0604020202020204" pitchFamily="34" charset="0"/>
              <a:ea typeface="Cambria" panose="02040503050406030204" pitchFamily="18" charset="0"/>
              <a:cs typeface="Arial" panose="020B0604020202020204" pitchFamily="34" charset="0"/>
            </a:rPr>
            <a:t>Tạo ra môi trường học vui vẻ và thân thiện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2866171" y="492580"/>
        <a:ext cx="1520112" cy="1520112"/>
      </dsp:txXfrm>
    </dsp:sp>
    <dsp:sp modelId="{C9613D09-75E6-435C-B504-21EC2579AEE7}">
      <dsp:nvSpPr>
        <dsp:cNvPr id="0" name=""/>
        <dsp:cNvSpPr/>
      </dsp:nvSpPr>
      <dsp:spPr>
        <a:xfrm>
          <a:off x="4598101" y="410346"/>
          <a:ext cx="1684580" cy="1684580"/>
        </a:xfrm>
        <a:prstGeom prst="roundRect">
          <a:avLst/>
        </a:prstGeom>
        <a:solidFill>
          <a:schemeClr val="accent1">
            <a:shade val="80000"/>
            <a:hueOff val="236519"/>
            <a:satOff val="-13281"/>
            <a:lumOff val="114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kern="1200" dirty="0">
              <a:latin typeface="Arial" panose="020B0604020202020204" pitchFamily="34" charset="0"/>
              <a:ea typeface="Cambria" panose="02040503050406030204" pitchFamily="18" charset="0"/>
              <a:cs typeface="Arial" panose="020B0604020202020204" pitchFamily="34" charset="0"/>
            </a:rPr>
            <a:t>Khuyến khích học viên tham gia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4680335" y="492580"/>
        <a:ext cx="1520112" cy="1520112"/>
      </dsp:txXfrm>
    </dsp:sp>
    <dsp:sp modelId="{9D900922-D957-4605-8677-16C45F436C3B}">
      <dsp:nvSpPr>
        <dsp:cNvPr id="0" name=""/>
        <dsp:cNvSpPr/>
      </dsp:nvSpPr>
      <dsp:spPr>
        <a:xfrm>
          <a:off x="2783937" y="2224510"/>
          <a:ext cx="1684580" cy="1684580"/>
        </a:xfrm>
        <a:prstGeom prst="roundRect">
          <a:avLst/>
        </a:prstGeom>
        <a:solidFill>
          <a:schemeClr val="accent1">
            <a:shade val="80000"/>
            <a:hueOff val="473038"/>
            <a:satOff val="-26563"/>
            <a:lumOff val="229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kern="1200">
              <a:latin typeface="Arial" panose="020B0604020202020204" pitchFamily="34" charset="0"/>
              <a:ea typeface="Cambria" panose="02040503050406030204" pitchFamily="18" charset="0"/>
              <a:cs typeface="Arial" panose="020B0604020202020204" pitchFamily="34" charset="0"/>
            </a:rPr>
            <a:t>Thúc đẩy học viên phân tích và đúc rút bài học </a:t>
          </a:r>
          <a:endParaRPr lang="en-US" sz="1800" kern="1200">
            <a:latin typeface="Arial" panose="020B0604020202020204" pitchFamily="34" charset="0"/>
            <a:ea typeface="Cambria" panose="02040503050406030204" pitchFamily="18" charset="0"/>
            <a:cs typeface="Arial" panose="020B0604020202020204" pitchFamily="34" charset="0"/>
          </a:endParaRPr>
        </a:p>
      </dsp:txBody>
      <dsp:txXfrm>
        <a:off x="2866171" y="2306744"/>
        <a:ext cx="1520112" cy="1520112"/>
      </dsp:txXfrm>
    </dsp:sp>
    <dsp:sp modelId="{EA1D2CAD-A40A-4890-9DE2-32237020A105}">
      <dsp:nvSpPr>
        <dsp:cNvPr id="0" name=""/>
        <dsp:cNvSpPr/>
      </dsp:nvSpPr>
      <dsp:spPr>
        <a:xfrm>
          <a:off x="4598101" y="2224510"/>
          <a:ext cx="1684580" cy="1684580"/>
        </a:xfrm>
        <a:prstGeom prst="roundRect">
          <a:avLst/>
        </a:prstGeom>
        <a:solidFill>
          <a:schemeClr val="accent1">
            <a:shade val="80000"/>
            <a:hueOff val="709557"/>
            <a:satOff val="-39844"/>
            <a:lumOff val="343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kern="1200" dirty="0">
              <a:latin typeface="Arial" panose="020B0604020202020204" pitchFamily="34" charset="0"/>
              <a:ea typeface="Cambria" panose="02040503050406030204" pitchFamily="18" charset="0"/>
              <a:cs typeface="Arial" panose="020B0604020202020204" pitchFamily="34" charset="0"/>
            </a:rPr>
            <a:t>Hướng dẫn học viên ứng dụng kết quả học vào công việc </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4680335" y="2306744"/>
        <a:ext cx="1520112" cy="152011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95552D1C-9477-79EB-A108-D25CE97BAEE3}"/>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B0A7C480-78B0-6891-CD49-A93ED0E7785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5EF01537-1D93-7130-6CA3-F0A852F939B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6495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4D5B6C3-5707-4890-A1A3-5CC6858240A5}" type="slidenum">
              <a:rPr lang="en-US" altLang="en-US" smtClean="0">
                <a:latin typeface="Cambria" panose="02040503050406030204" pitchFamily="18" charset="0"/>
                <a:ea typeface="Cambria" panose="02040503050406030204" pitchFamily="18" charset="0"/>
              </a:rPr>
              <a:pPr/>
              <a:t>15</a:t>
            </a:fld>
            <a:endParaRPr lang="en-US" altLang="en-US" dirty="0">
              <a:latin typeface="Cambria" panose="02040503050406030204" pitchFamily="18" charset="0"/>
              <a:ea typeface="Cambria" panose="02040503050406030204" pitchFamily="18" charset="0"/>
            </a:endParaRPr>
          </a:p>
        </p:txBody>
      </p:sp>
      <p:sp>
        <p:nvSpPr>
          <p:cNvPr id="122883" name="Rectangle 2"/>
          <p:cNvSpPr>
            <a:spLocks noGrp="1" noRot="1" noChangeAspect="1" noChangeArrowheads="1" noTextEdit="1"/>
          </p:cNvSpPr>
          <p:nvPr>
            <p:ph type="sldImg"/>
          </p:nvPr>
        </p:nvSpPr>
        <p:spPr>
          <a:xfrm>
            <a:off x="434975" y="711200"/>
            <a:ext cx="6232525" cy="3506788"/>
          </a:xfrm>
          <a:ln/>
        </p:spPr>
      </p:sp>
      <p:sp>
        <p:nvSpPr>
          <p:cNvPr id="122884"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a:latin typeface="Cambria" panose="02040503050406030204" pitchFamily="18" charset="0"/>
                <a:cs typeface="Arial" panose="020B0604020202020204" pitchFamily="34" charset="0"/>
              </a:rPr>
              <a:t>Outcomes</a:t>
            </a:r>
            <a:r>
              <a:rPr lang="vi-VN" altLang="en-US" sz="1100" dirty="0">
                <a:latin typeface="Cambria" panose="02040503050406030204" pitchFamily="18" charset="0"/>
                <a:cs typeface="Arial" panose="020B0604020202020204" pitchFamily="34" charset="0"/>
              </a:rPr>
              <a:t> – Tóm tắt nội dung chính </a:t>
            </a:r>
            <a:r>
              <a:rPr lang="en-US" altLang="en-US" sz="1100" dirty="0">
                <a:latin typeface="Cambria" panose="02040503050406030204" pitchFamily="18" charset="0"/>
                <a:cs typeface="Arial" panose="020B0604020202020204" pitchFamily="34" charset="0"/>
              </a:rPr>
              <a:t>  </a:t>
            </a:r>
          </a:p>
          <a:p>
            <a:pPr marL="527050" lvl="2" indent="-290513" eaLnBrk="1" hangingPunct="1">
              <a:buFontTx/>
              <a:buChar char="•"/>
            </a:pPr>
            <a:r>
              <a:rPr lang="vi-VN" altLang="en-US" sz="1100" dirty="0">
                <a:latin typeface="Cambria" panose="02040503050406030204" pitchFamily="18" charset="0"/>
                <a:cs typeface="Arial" panose="020B0604020202020204" pitchFamily="34" charset="0"/>
              </a:rPr>
              <a:t>Giảng viên tạo cơ hội cho học viên ôn lại những nội dung chính </a:t>
            </a:r>
          </a:p>
          <a:p>
            <a:pPr marL="527050" lvl="2" indent="-290513" eaLnBrk="1" hangingPunct="1">
              <a:buFontTx/>
              <a:buChar char="•"/>
            </a:pPr>
            <a:r>
              <a:rPr lang="vi-VN" altLang="en-US" sz="1100" dirty="0">
                <a:latin typeface="Cambria" panose="02040503050406030204" pitchFamily="18" charset="0"/>
                <a:cs typeface="Arial" panose="020B0604020202020204" pitchFamily="34" charset="0"/>
              </a:rPr>
              <a:t>Giảng viên đánh giá xem mục tiêu học tập của phần học có đạt được không </a:t>
            </a:r>
            <a:endParaRPr lang="en-US" altLang="en-US" sz="11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100" dirty="0">
                <a:latin typeface="Cambria" panose="02040503050406030204" pitchFamily="18" charset="0"/>
                <a:cs typeface="Arial" panose="020B0604020202020204" pitchFamily="34" charset="0"/>
              </a:rPr>
              <a:t>Feedback</a:t>
            </a:r>
            <a:r>
              <a:rPr lang="vi-VN" altLang="en-US" sz="1100" dirty="0">
                <a:latin typeface="Cambria" panose="02040503050406030204" pitchFamily="18" charset="0"/>
                <a:cs typeface="Arial" panose="020B0604020202020204" pitchFamily="34" charset="0"/>
              </a:rPr>
              <a:t> – Tiếp nhận phản hồi của học viên </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Giảng viên tạo cơ hội cho học viên góp ý về nội dung và phương pháp của phần học vừa xong để kịp thời điều chỉnh phần học tiếp theo </a:t>
            </a: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Giảng viên giải đáp các thắc mắc của học viên về nội dung vừa xong trước khi chuyển qua phần nội dung mới </a:t>
            </a:r>
            <a:endParaRPr lang="en-US" altLang="en-US" sz="11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100" dirty="0">
                <a:latin typeface="Cambria" panose="02040503050406030204" pitchFamily="18" charset="0"/>
                <a:cs typeface="Arial" panose="020B0604020202020204" pitchFamily="34" charset="0"/>
              </a:rPr>
              <a:t>Future link</a:t>
            </a:r>
            <a:r>
              <a:rPr lang="vi-VN" altLang="en-US" sz="1100" dirty="0">
                <a:latin typeface="Cambria" panose="02040503050406030204" pitchFamily="18" charset="0"/>
                <a:cs typeface="Arial" panose="020B0604020202020204" pitchFamily="34" charset="0"/>
              </a:rPr>
              <a:t> – giới thiệu nội dung/họat động tiếp theo </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Giảng viên hướng dẫn học viên làm kế hoạch hành động (nếu có) nhằm áp dụng nội dung vừa học và thực tế công việc</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Giới thiệu phần nội dung tiếp theo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539165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E70ADB1E-CF03-FF49-F409-7C90EEAFEB80}"/>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559B90C2-11D0-705F-4D2F-CCF639D02FA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506F161E-0242-C5BC-B6BE-7498183496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3737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06363" y="754063"/>
            <a:ext cx="6584950" cy="3705225"/>
          </a:xfrm>
          <a:ln/>
        </p:spPr>
      </p:sp>
      <p:sp>
        <p:nvSpPr>
          <p:cNvPr id="65539" name="Rectangle 3"/>
          <p:cNvSpPr>
            <a:spLocks noGrp="1" noChangeArrowheads="1"/>
          </p:cNvSpPr>
          <p:nvPr>
            <p:ph type="body" idx="1"/>
          </p:nvPr>
        </p:nvSpPr>
        <p:spPr>
          <a:xfrm>
            <a:off x="904784" y="4689221"/>
            <a:ext cx="4988109" cy="4464361"/>
          </a:xfrm>
          <a:noFill/>
          <a:ln/>
        </p:spPr>
        <p:txBody>
          <a:bodyPr/>
          <a:lstStyle/>
          <a:p>
            <a:pPr eaLnBrk="1" hangingPunct="1">
              <a:buFontTx/>
              <a:buChar char="•"/>
            </a:pPr>
            <a:r>
              <a:rPr lang="en-US">
                <a:cs typeface="Times New Roman" pitchFamily="18" charset="0"/>
              </a:rPr>
              <a:t>Establish a comfortable learning environment</a:t>
            </a:r>
          </a:p>
          <a:p>
            <a:pPr eaLnBrk="1" hangingPunct="1">
              <a:buFontTx/>
              <a:buChar char="•"/>
            </a:pPr>
            <a:r>
              <a:rPr lang="en-US">
                <a:cs typeface="Times New Roman" pitchFamily="18" charset="0"/>
              </a:rPr>
              <a:t>Establish and maintain “rules of the pool”</a:t>
            </a:r>
          </a:p>
          <a:p>
            <a:pPr eaLnBrk="1" hangingPunct="1">
              <a:buFontTx/>
              <a:buChar char="•"/>
            </a:pPr>
            <a:r>
              <a:rPr lang="en-US">
                <a:cs typeface="Times New Roman" pitchFamily="18" charset="0"/>
              </a:rPr>
              <a:t>Start and end on time</a:t>
            </a:r>
          </a:p>
          <a:p>
            <a:pPr eaLnBrk="1" hangingPunct="1">
              <a:buFontTx/>
              <a:buChar char="•"/>
            </a:pPr>
            <a:r>
              <a:rPr lang="en-US">
                <a:cs typeface="Times New Roman" pitchFamily="18" charset="0"/>
              </a:rPr>
              <a:t>Link content to SME circumstances or previous training</a:t>
            </a:r>
          </a:p>
          <a:p>
            <a:pPr eaLnBrk="1" hangingPunct="1">
              <a:buFontTx/>
              <a:buChar char="•"/>
            </a:pPr>
            <a:r>
              <a:rPr lang="en-US">
                <a:cs typeface="Times New Roman" pitchFamily="18" charset="0"/>
              </a:rPr>
              <a:t>Demonstrate enthusiasm and energy through verbal and nonverbal behaviours</a:t>
            </a:r>
          </a:p>
          <a:p>
            <a:pPr eaLnBrk="1" hangingPunct="1">
              <a:buFontTx/>
              <a:buChar char="•"/>
            </a:pPr>
            <a:r>
              <a:rPr lang="en-US">
                <a:cs typeface="Times New Roman" pitchFamily="18" charset="0"/>
              </a:rPr>
              <a:t>Maintain eye contact with learners</a:t>
            </a:r>
          </a:p>
          <a:p>
            <a:pPr eaLnBrk="1" hangingPunct="1">
              <a:buFontTx/>
              <a:buChar char="•"/>
            </a:pPr>
            <a:r>
              <a:rPr lang="en-US">
                <a:cs typeface="Times New Roman" pitchFamily="18" charset="0"/>
              </a:rPr>
              <a:t>Show interest in learners through non-verbal behaviours</a:t>
            </a:r>
          </a:p>
          <a:p>
            <a:pPr eaLnBrk="1" hangingPunct="1">
              <a:buFontTx/>
              <a:buChar char="•"/>
            </a:pPr>
            <a:r>
              <a:rPr lang="en-US">
                <a:cs typeface="Times New Roman" pitchFamily="18" charset="0"/>
              </a:rPr>
              <a:t>Reflect the content and feelings behind learners’ words</a:t>
            </a:r>
          </a:p>
          <a:p>
            <a:pPr eaLnBrk="1" hangingPunct="1">
              <a:buFontTx/>
              <a:buChar char="•"/>
            </a:pPr>
            <a:r>
              <a:rPr lang="en-US">
                <a:cs typeface="Times New Roman" pitchFamily="18" charset="0"/>
              </a:rPr>
              <a:t>Identify non-verbal cues of learner discomfort</a:t>
            </a:r>
          </a:p>
          <a:p>
            <a:pPr eaLnBrk="1" hangingPunct="1">
              <a:buFontTx/>
              <a:buChar char="•"/>
            </a:pPr>
            <a:r>
              <a:rPr lang="en-US">
                <a:cs typeface="Times New Roman" pitchFamily="18" charset="0"/>
              </a:rPr>
              <a:t>Use humour when appropriate</a:t>
            </a:r>
          </a:p>
          <a:p>
            <a:pPr eaLnBrk="1" hangingPunct="1">
              <a:buFontTx/>
              <a:buChar char="•"/>
            </a:pPr>
            <a:r>
              <a:rPr lang="en-US">
                <a:cs typeface="Times New Roman" pitchFamily="18" charset="0"/>
              </a:rPr>
              <a:t>Observe and monitor class to control environmental or personal distractions</a:t>
            </a:r>
          </a:p>
          <a:p>
            <a:pPr eaLnBrk="1" hangingPunct="1">
              <a:buFontTx/>
              <a:buChar char="•"/>
            </a:pPr>
            <a:r>
              <a:rPr lang="en-US">
                <a:cs typeface="Times New Roman" pitchFamily="18" charset="0"/>
              </a:rPr>
              <a:t>Express concern for the needs of each learner</a:t>
            </a:r>
          </a:p>
          <a:p>
            <a:pPr eaLnBrk="1" hangingPunct="1">
              <a:buFontTx/>
              <a:buChar char="•"/>
            </a:pPr>
            <a:r>
              <a:rPr lang="en-US">
                <a:cs typeface="Times New Roman" pitchFamily="18" charset="0"/>
              </a:rPr>
              <a:t>Demonstrate commitment, responsibility and respect for learners</a:t>
            </a:r>
            <a:r>
              <a:rPr lang="en-US"/>
              <a:t> </a:t>
            </a:r>
          </a:p>
        </p:txBody>
      </p:sp>
    </p:spTree>
    <p:extLst>
      <p:ext uri="{BB962C8B-B14F-4D97-AF65-F5344CB8AC3E}">
        <p14:creationId xmlns:p14="http://schemas.microsoft.com/office/powerpoint/2010/main" val="3725630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909638" y="744538"/>
            <a:ext cx="4940300" cy="2779712"/>
          </a:xfrm>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84377E-9EC2-4C7F-8784-08884BF8E9D8}" type="slidenum">
              <a:rPr lang="en-US" altLang="en-US" smtClean="0">
                <a:latin typeface="Cambria" panose="02040503050406030204" pitchFamily="18" charset="0"/>
                <a:ea typeface="Cambria" panose="02040503050406030204" pitchFamily="18" charset="0"/>
              </a:rPr>
              <a:pPr/>
              <a:t>20</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29918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E5D47A-144A-49D9-A165-C8A9DB47D1DB}" type="slidenum">
              <a:rPr lang="en-US" altLang="en-US" smtClean="0">
                <a:latin typeface="Cambria" panose="02040503050406030204" pitchFamily="18" charset="0"/>
                <a:ea typeface="Cambria" panose="02040503050406030204" pitchFamily="18" charset="0"/>
              </a:rPr>
              <a:pPr/>
              <a:t>21</a:t>
            </a:fld>
            <a:endParaRPr lang="en-US" altLang="en-US" dirty="0">
              <a:latin typeface="Cambria" panose="02040503050406030204" pitchFamily="18" charset="0"/>
              <a:ea typeface="Cambria" panose="02040503050406030204" pitchFamily="18" charset="0"/>
            </a:endParaRPr>
          </a:p>
        </p:txBody>
      </p:sp>
      <p:sp>
        <p:nvSpPr>
          <p:cNvPr id="71683" name="Rectangle 2"/>
          <p:cNvSpPr>
            <a:spLocks noGrp="1" noRot="1" noChangeAspect="1" noChangeArrowheads="1" noTextEdit="1"/>
          </p:cNvSpPr>
          <p:nvPr>
            <p:ph type="sldImg"/>
          </p:nvPr>
        </p:nvSpPr>
        <p:spPr>
          <a:xfrm>
            <a:off x="909638" y="744538"/>
            <a:ext cx="4940300" cy="2779712"/>
          </a:xfrm>
          <a:ln/>
        </p:spPr>
      </p:sp>
      <p:sp>
        <p:nvSpPr>
          <p:cNvPr id="131076" name="Rectangle 3"/>
          <p:cNvSpPr>
            <a:spLocks noGrp="1" noChangeArrowheads="1"/>
          </p:cNvSpPr>
          <p:nvPr>
            <p:ph type="body" idx="1"/>
          </p:nvPr>
        </p:nvSpPr>
        <p:spPr>
          <a:xfrm>
            <a:off x="1025525" y="4460875"/>
            <a:ext cx="5129213" cy="4224338"/>
          </a:xfrm>
          <a:ln/>
        </p:spPr>
        <p:txBody>
          <a:bodyPr/>
          <a:lstStyle/>
          <a:p>
            <a:pPr eaLnBrk="1" hangingPunct="1">
              <a:defRPr/>
            </a:pPr>
            <a:r>
              <a:rPr lang="en-US" sz="1100" dirty="0" err="1"/>
              <a:t>M</a:t>
            </a:r>
            <a:r>
              <a:rPr lang="en-US" altLang="ja-JP" sz="1100" dirty="0" err="1"/>
              <a:t>ục</a:t>
            </a:r>
            <a:r>
              <a:rPr lang="en-US" altLang="ja-JP" sz="1100" dirty="0"/>
              <a:t> </a:t>
            </a:r>
            <a:r>
              <a:rPr lang="en-US" altLang="ja-JP" sz="1100" dirty="0" err="1"/>
              <a:t>đích</a:t>
            </a:r>
            <a:r>
              <a:rPr lang="en-US" altLang="ja-JP" sz="1100" dirty="0"/>
              <a:t> </a:t>
            </a:r>
            <a:r>
              <a:rPr lang="en-US" altLang="ja-JP" sz="1100" dirty="0" err="1"/>
              <a:t>của</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đóng</a:t>
            </a:r>
            <a:r>
              <a:rPr lang="en-US" altLang="ja-JP" sz="1100" dirty="0"/>
              <a:t>: </a:t>
            </a:r>
          </a:p>
          <a:p>
            <a:pPr marL="179878" indent="-179878" eaLnBrk="1" hangingPunct="1">
              <a:buFontTx/>
              <a:buChar char="•"/>
              <a:defRPr/>
            </a:pPr>
            <a:r>
              <a:rPr lang="en-US" sz="1100" dirty="0" err="1"/>
              <a:t>X</a:t>
            </a:r>
            <a:r>
              <a:rPr lang="en-US" altLang="ja-JP" sz="1100" dirty="0" err="1"/>
              <a:t>ác</a:t>
            </a:r>
            <a:r>
              <a:rPr lang="en-US" altLang="ja-JP" sz="1100" dirty="0"/>
              <a:t> </a:t>
            </a:r>
            <a:r>
              <a:rPr lang="en-US" altLang="ja-JP" sz="1100" dirty="0" err="1"/>
              <a:t>nhận</a:t>
            </a:r>
            <a:r>
              <a:rPr lang="en-US" altLang="ja-JP" sz="1100" dirty="0"/>
              <a:t> </a:t>
            </a:r>
            <a:r>
              <a:rPr lang="en-US" altLang="ja-JP" sz="1100" dirty="0" err="1"/>
              <a:t>sự</a:t>
            </a:r>
            <a:r>
              <a:rPr lang="en-US" altLang="ja-JP" sz="1100" dirty="0"/>
              <a:t> </a:t>
            </a:r>
            <a:r>
              <a:rPr lang="en-US" altLang="ja-JP" sz="1100" dirty="0" err="1"/>
              <a:t>đồng</a:t>
            </a:r>
            <a:r>
              <a:rPr lang="en-US" altLang="ja-JP" sz="1100" dirty="0"/>
              <a:t> ý hay </a:t>
            </a:r>
            <a:r>
              <a:rPr lang="en-US" altLang="ja-JP" sz="1100" dirty="0" err="1"/>
              <a:t>không</a:t>
            </a:r>
            <a:r>
              <a:rPr lang="en-US" altLang="ja-JP" sz="1100" dirty="0"/>
              <a:t> </a:t>
            </a:r>
            <a:r>
              <a:rPr lang="en-US" altLang="ja-JP" sz="1100" dirty="0" err="1"/>
              <a:t>đồng</a:t>
            </a:r>
            <a:r>
              <a:rPr lang="en-US" altLang="ja-JP" sz="1100" dirty="0"/>
              <a:t> ý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p>
          <a:p>
            <a:pPr lvl="1" indent="-230114" eaLnBrk="1" hangingPunct="1">
              <a:buFontTx/>
              <a:buChar char="•"/>
              <a:defRPr/>
            </a:pPr>
            <a:r>
              <a:rPr lang="en-US" sz="1100" i="1" dirty="0" err="1">
                <a:solidFill>
                  <a:srgbClr val="FF0000"/>
                </a:solidFill>
              </a:rPr>
              <a:t>C</a:t>
            </a:r>
            <a:r>
              <a:rPr lang="en-US" altLang="ja-JP" sz="1100" i="1" dirty="0" err="1">
                <a:solidFill>
                  <a:srgbClr val="FF0000"/>
                </a:solidFill>
              </a:rPr>
              <a:t>ác</a:t>
            </a:r>
            <a:r>
              <a:rPr lang="en-US" altLang="ja-JP" sz="1100" i="1" dirty="0">
                <a:solidFill>
                  <a:srgbClr val="FF0000"/>
                </a:solidFill>
              </a:rPr>
              <a:t> </a:t>
            </a:r>
            <a:r>
              <a:rPr lang="en-US" altLang="ja-JP" sz="1100" i="1" dirty="0" err="1">
                <a:solidFill>
                  <a:srgbClr val="FF0000"/>
                </a:solidFill>
              </a:rPr>
              <a:t>bạn</a:t>
            </a:r>
            <a:r>
              <a:rPr lang="en-US" altLang="ja-JP" sz="1100" i="1" dirty="0">
                <a:solidFill>
                  <a:srgbClr val="FF0000"/>
                </a:solidFill>
              </a:rPr>
              <a:t> </a:t>
            </a:r>
            <a:r>
              <a:rPr lang="en-US" altLang="ja-JP" sz="1100" i="1" dirty="0" err="1">
                <a:solidFill>
                  <a:srgbClr val="FF0000"/>
                </a:solidFill>
              </a:rPr>
              <a:t>có</a:t>
            </a:r>
            <a:r>
              <a:rPr lang="en-US" altLang="ja-JP" sz="1100" i="1" dirty="0">
                <a:solidFill>
                  <a:srgbClr val="FF0000"/>
                </a:solidFill>
              </a:rPr>
              <a:t> </a:t>
            </a:r>
            <a:r>
              <a:rPr lang="en-US" altLang="ja-JP" sz="1100" i="1" dirty="0" err="1">
                <a:solidFill>
                  <a:srgbClr val="FF0000"/>
                </a:solidFill>
              </a:rPr>
              <a:t>đồng</a:t>
            </a:r>
            <a:r>
              <a:rPr lang="en-US" altLang="ja-JP" sz="1100" i="1" dirty="0">
                <a:solidFill>
                  <a:srgbClr val="FF0000"/>
                </a:solidFill>
              </a:rPr>
              <a:t> ý </a:t>
            </a:r>
            <a:r>
              <a:rPr lang="en-US" altLang="ja-JP" sz="1100" i="1" dirty="0" err="1">
                <a:solidFill>
                  <a:srgbClr val="FF0000"/>
                </a:solidFill>
              </a:rPr>
              <a:t>rằng</a:t>
            </a:r>
            <a:r>
              <a:rPr lang="en-US" altLang="ja-JP" sz="1100" i="1" dirty="0">
                <a:solidFill>
                  <a:srgbClr val="FF0000"/>
                </a:solidFill>
              </a:rPr>
              <a:t> </a:t>
            </a:r>
            <a:r>
              <a:rPr lang="en-US" altLang="ja-JP" sz="1100" i="1" dirty="0" err="1">
                <a:solidFill>
                  <a:srgbClr val="FF0000"/>
                </a:solidFill>
              </a:rPr>
              <a:t>khi</a:t>
            </a:r>
            <a:r>
              <a:rPr lang="en-US" altLang="ja-JP" sz="1100" i="1" dirty="0">
                <a:solidFill>
                  <a:srgbClr val="FF0000"/>
                </a:solidFill>
              </a:rPr>
              <a:t> </a:t>
            </a:r>
            <a:r>
              <a:rPr lang="en-US" altLang="ja-JP" sz="1100" i="1" dirty="0" err="1">
                <a:solidFill>
                  <a:srgbClr val="FF0000"/>
                </a:solidFill>
              </a:rPr>
              <a:t>giao</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a:t>
            </a:r>
            <a:r>
              <a:rPr lang="en-US" altLang="ja-JP" sz="1100" i="1" dirty="0" err="1">
                <a:solidFill>
                  <a:srgbClr val="FF0000"/>
                </a:solidFill>
              </a:rPr>
              <a:t>cho</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người</a:t>
            </a:r>
            <a:r>
              <a:rPr lang="en-US" altLang="ja-JP" sz="1100" i="1" dirty="0">
                <a:solidFill>
                  <a:srgbClr val="FF0000"/>
                </a:solidFill>
              </a:rPr>
              <a:t> </a:t>
            </a:r>
            <a:r>
              <a:rPr lang="en-US" altLang="ja-JP" sz="1100" i="1" dirty="0" err="1">
                <a:solidFill>
                  <a:srgbClr val="FF0000"/>
                </a:solidFill>
              </a:rPr>
              <a:t>quản</a:t>
            </a:r>
            <a:r>
              <a:rPr lang="en-US" altLang="ja-JP" sz="1100" i="1" dirty="0">
                <a:solidFill>
                  <a:srgbClr val="FF0000"/>
                </a:solidFill>
              </a:rPr>
              <a:t> </a:t>
            </a:r>
            <a:r>
              <a:rPr lang="en-US" altLang="ja-JP" sz="1100" i="1" dirty="0" err="1">
                <a:solidFill>
                  <a:srgbClr val="FF0000"/>
                </a:solidFill>
              </a:rPr>
              <a:t>lý</a:t>
            </a:r>
            <a:r>
              <a:rPr lang="en-US" altLang="ja-JP" sz="1100" i="1" dirty="0">
                <a:solidFill>
                  <a:srgbClr val="FF0000"/>
                </a:solidFill>
              </a:rPr>
              <a:t> </a:t>
            </a:r>
            <a:r>
              <a:rPr lang="en-US" altLang="ja-JP" sz="1100" i="1" dirty="0" err="1">
                <a:solidFill>
                  <a:srgbClr val="FF0000"/>
                </a:solidFill>
              </a:rPr>
              <a:t>cần</a:t>
            </a:r>
            <a:r>
              <a:rPr lang="en-US" altLang="ja-JP" sz="1100" i="1" dirty="0">
                <a:solidFill>
                  <a:srgbClr val="FF0000"/>
                </a:solidFill>
              </a:rPr>
              <a:t> </a:t>
            </a:r>
            <a:r>
              <a:rPr lang="en-US" altLang="ja-JP" sz="1100" i="1" dirty="0" err="1">
                <a:solidFill>
                  <a:srgbClr val="FF0000"/>
                </a:solidFill>
              </a:rPr>
              <a:t>phải</a:t>
            </a:r>
            <a:r>
              <a:rPr lang="en-US" altLang="ja-JP" sz="1100" i="1" dirty="0">
                <a:solidFill>
                  <a:srgbClr val="FF0000"/>
                </a:solidFill>
              </a:rPr>
              <a:t> </a:t>
            </a:r>
            <a:r>
              <a:rPr lang="en-US" altLang="ja-JP" sz="1100" i="1" dirty="0" err="1">
                <a:solidFill>
                  <a:srgbClr val="FF0000"/>
                </a:solidFill>
              </a:rPr>
              <a:t>hướng</a:t>
            </a:r>
            <a:r>
              <a:rPr lang="en-US" altLang="ja-JP" sz="1100" i="1" dirty="0">
                <a:solidFill>
                  <a:srgbClr val="FF0000"/>
                </a:solidFill>
              </a:rPr>
              <a:t> </a:t>
            </a:r>
            <a:r>
              <a:rPr lang="en-US" altLang="ja-JP" sz="1100" i="1" dirty="0" err="1">
                <a:solidFill>
                  <a:srgbClr val="FF0000"/>
                </a:solidFill>
              </a:rPr>
              <a:t>dẫn</a:t>
            </a:r>
            <a:r>
              <a:rPr lang="en-US" altLang="ja-JP" sz="1100" i="1" dirty="0">
                <a:solidFill>
                  <a:srgbClr val="FF0000"/>
                </a:solidFill>
              </a:rPr>
              <a:t> </a:t>
            </a:r>
            <a:r>
              <a:rPr lang="en-US" altLang="ja-JP" sz="1100" i="1" dirty="0" err="1">
                <a:solidFill>
                  <a:srgbClr val="FF0000"/>
                </a:solidFill>
              </a:rPr>
              <a:t>rõ</a:t>
            </a:r>
            <a:r>
              <a:rPr lang="en-US" altLang="ja-JP" sz="1100" i="1" dirty="0">
                <a:solidFill>
                  <a:srgbClr val="FF0000"/>
                </a:solidFill>
              </a:rPr>
              <a:t> </a:t>
            </a:r>
            <a:r>
              <a:rPr lang="en-US" altLang="ja-JP" sz="1100" i="1" dirty="0" err="1">
                <a:solidFill>
                  <a:srgbClr val="FF0000"/>
                </a:solidFill>
              </a:rPr>
              <a:t>ràng</a:t>
            </a:r>
            <a:r>
              <a:rPr lang="en-US" altLang="ja-JP" sz="1100" i="1" dirty="0">
                <a:solidFill>
                  <a:srgbClr val="FF0000"/>
                </a:solidFill>
              </a:rPr>
              <a:t> </a:t>
            </a:r>
            <a:r>
              <a:rPr lang="en-US" altLang="ja-JP" sz="1100" i="1" dirty="0" err="1">
                <a:solidFill>
                  <a:srgbClr val="FF0000"/>
                </a:solidFill>
              </a:rPr>
              <a:t>không</a:t>
            </a:r>
            <a:r>
              <a:rPr lang="en-US" altLang="ja-JP" sz="1100" i="1" dirty="0">
                <a:solidFill>
                  <a:srgbClr val="FF0000"/>
                </a:solidFill>
              </a:rPr>
              <a:t>?</a:t>
            </a:r>
          </a:p>
          <a:p>
            <a:pPr marL="179878" indent="-179878" eaLnBrk="1" hangingPunct="1">
              <a:buFontTx/>
              <a:buChar char="•"/>
              <a:defRPr/>
            </a:pPr>
            <a:r>
              <a:rPr lang="en-US" altLang="ja-JP" sz="1100" dirty="0"/>
              <a:t> </a:t>
            </a:r>
            <a:r>
              <a:rPr lang="en-US" altLang="ja-JP" sz="1100" dirty="0" err="1"/>
              <a:t>Kiểm</a:t>
            </a:r>
            <a:r>
              <a:rPr lang="en-US" altLang="ja-JP" sz="1100" dirty="0"/>
              <a:t> </a:t>
            </a:r>
            <a:r>
              <a:rPr lang="en-US" altLang="ja-JP" sz="1100" dirty="0" err="1"/>
              <a:t>tra</a:t>
            </a:r>
            <a:r>
              <a:rPr lang="en-US" altLang="ja-JP" sz="1100" dirty="0"/>
              <a:t> </a:t>
            </a:r>
            <a:r>
              <a:rPr lang="en-US" altLang="ja-JP" sz="1100" dirty="0" err="1"/>
              <a:t>sự</a:t>
            </a:r>
            <a:r>
              <a:rPr lang="en-US" altLang="ja-JP" sz="1100" dirty="0"/>
              <a:t> </a:t>
            </a:r>
            <a:r>
              <a:rPr lang="en-US" altLang="ja-JP" sz="1100" dirty="0" err="1"/>
              <a:t>hiểu</a:t>
            </a:r>
            <a:r>
              <a:rPr lang="en-US" altLang="ja-JP" sz="1100" dirty="0"/>
              <a:t> </a:t>
            </a:r>
            <a:r>
              <a:rPr lang="en-US" altLang="ja-JP" sz="1100" dirty="0" err="1"/>
              <a:t>biết</a:t>
            </a:r>
            <a:r>
              <a:rPr lang="en-US" altLang="ja-JP" sz="1100" dirty="0"/>
              <a:t>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p>
          <a:p>
            <a:pPr marL="471572" lvl="1" indent="-234976" eaLnBrk="1" hangingPunct="1">
              <a:buFontTx/>
              <a:buChar char="•"/>
              <a:defRPr/>
            </a:pPr>
            <a:r>
              <a:rPr lang="en-US" sz="1100" i="1" dirty="0" err="1">
                <a:solidFill>
                  <a:srgbClr val="FF0000"/>
                </a:solidFill>
              </a:rPr>
              <a:t>C</a:t>
            </a:r>
            <a:r>
              <a:rPr lang="en-US" altLang="ja-JP" sz="1100" i="1" dirty="0" err="1">
                <a:solidFill>
                  <a:srgbClr val="FF0000"/>
                </a:solidFill>
              </a:rPr>
              <a:t>ó</a:t>
            </a:r>
            <a:r>
              <a:rPr lang="en-US" altLang="ja-JP" sz="1100" i="1" dirty="0">
                <a:solidFill>
                  <a:srgbClr val="FF0000"/>
                </a:solidFill>
              </a:rPr>
              <a:t> </a:t>
            </a:r>
            <a:r>
              <a:rPr lang="en-US" altLang="ja-JP" sz="1100" i="1" dirty="0" err="1">
                <a:solidFill>
                  <a:srgbClr val="FF0000"/>
                </a:solidFill>
              </a:rPr>
              <a:t>phải</a:t>
            </a:r>
            <a:r>
              <a:rPr lang="en-US" altLang="ja-JP" sz="1100" i="1" dirty="0">
                <a:solidFill>
                  <a:srgbClr val="FF0000"/>
                </a:solidFill>
              </a:rPr>
              <a:t> </a:t>
            </a:r>
            <a:r>
              <a:rPr lang="en-US" altLang="ja-JP" sz="1100" i="1" dirty="0" err="1">
                <a:solidFill>
                  <a:srgbClr val="FF0000"/>
                </a:solidFill>
              </a:rPr>
              <a:t>khi</a:t>
            </a:r>
            <a:r>
              <a:rPr lang="en-US" altLang="ja-JP" sz="1100" i="1" dirty="0">
                <a:solidFill>
                  <a:srgbClr val="FF0000"/>
                </a:solidFill>
              </a:rPr>
              <a:t> </a:t>
            </a:r>
            <a:r>
              <a:rPr lang="en-US" altLang="ja-JP" sz="1100" i="1" dirty="0" err="1">
                <a:solidFill>
                  <a:srgbClr val="FF0000"/>
                </a:solidFill>
              </a:rPr>
              <a:t>thể</a:t>
            </a:r>
            <a:r>
              <a:rPr lang="en-US" altLang="ja-JP" sz="1100" i="1" dirty="0">
                <a:solidFill>
                  <a:srgbClr val="FF0000"/>
                </a:solidFill>
              </a:rPr>
              <a:t> </a:t>
            </a:r>
            <a:r>
              <a:rPr lang="en-US" altLang="ja-JP" sz="1100" i="1" dirty="0" err="1">
                <a:solidFill>
                  <a:srgbClr val="FF0000"/>
                </a:solidFill>
              </a:rPr>
              <a:t>hiện</a:t>
            </a:r>
            <a:r>
              <a:rPr lang="en-US" altLang="ja-JP" sz="1100" i="1" dirty="0">
                <a:solidFill>
                  <a:srgbClr val="FF0000"/>
                </a:solidFill>
              </a:rPr>
              <a:t> </a:t>
            </a:r>
            <a:r>
              <a:rPr lang="en-US" altLang="ja-JP" sz="1100" i="1" dirty="0" err="1">
                <a:solidFill>
                  <a:srgbClr val="FF0000"/>
                </a:solidFill>
                <a:latin typeface="ヒラギノ角ゴ Pro W3" pitchFamily="-92" charset="-128"/>
                <a:ea typeface="ヒラギノ角ゴ Pro W3" pitchFamily="-92" charset="-128"/>
              </a:rPr>
              <a:t>đang</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lắng</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nghe</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bạn</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h</a:t>
            </a:r>
            <a:r>
              <a:rPr lang="en-US" altLang="ja-JP" sz="1100" i="1" dirty="0" err="1">
                <a:solidFill>
                  <a:srgbClr val="FF0000"/>
                </a:solidFill>
                <a:latin typeface="Lucida Grande" pitchFamily="-92" charset="0"/>
              </a:rPr>
              <a:t>ướng</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ánh</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mắt</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về</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phía</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người</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nói</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và</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thỉnh</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thoảng</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gật</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đầu</a:t>
            </a:r>
            <a:r>
              <a:rPr lang="en-US" altLang="ja-JP" sz="1100" i="1" dirty="0">
                <a:solidFill>
                  <a:srgbClr val="FF0000"/>
                </a:solidFill>
                <a:latin typeface="Lucida Grande" pitchFamily="-92" charset="0"/>
              </a:rPr>
              <a:t>?</a:t>
            </a:r>
          </a:p>
          <a:p>
            <a:pPr marL="179878" indent="-179878" eaLnBrk="1" hangingPunct="1">
              <a:buFontTx/>
              <a:buChar char="•"/>
              <a:defRPr/>
            </a:pPr>
            <a:r>
              <a:rPr lang="en-US" sz="1100" dirty="0" err="1"/>
              <a:t>H</a:t>
            </a:r>
            <a:r>
              <a:rPr lang="en-US" altLang="ja-JP" sz="1100" dirty="0" err="1"/>
              <a:t>ướng</a:t>
            </a:r>
            <a:r>
              <a:rPr lang="en-US" altLang="ja-JP" sz="1100" dirty="0"/>
              <a:t> </a:t>
            </a:r>
            <a:r>
              <a:rPr lang="en-US" altLang="ja-JP" sz="1100" dirty="0" err="1"/>
              <a:t>sự</a:t>
            </a:r>
            <a:r>
              <a:rPr lang="en-US" altLang="ja-JP" sz="1100" dirty="0"/>
              <a:t> </a:t>
            </a:r>
            <a:r>
              <a:rPr lang="en-US" altLang="ja-JP" sz="1100" dirty="0" err="1"/>
              <a:t>chú</a:t>
            </a:r>
            <a:r>
              <a:rPr lang="en-US" altLang="ja-JP" sz="1100" dirty="0"/>
              <a:t> ý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vào</a:t>
            </a:r>
            <a:r>
              <a:rPr lang="en-US" altLang="ja-JP" sz="1100" dirty="0"/>
              <a:t> </a:t>
            </a:r>
            <a:r>
              <a:rPr lang="en-US" altLang="ja-JP" sz="1100" dirty="0" err="1"/>
              <a:t>vấn</a:t>
            </a:r>
            <a:r>
              <a:rPr lang="en-US" altLang="ja-JP" sz="1100" dirty="0"/>
              <a:t> </a:t>
            </a:r>
            <a:r>
              <a:rPr lang="en-US" altLang="ja-JP" sz="1100" dirty="0" err="1"/>
              <a:t>đề</a:t>
            </a:r>
            <a:r>
              <a:rPr lang="en-US" altLang="ja-JP" sz="1100" dirty="0"/>
              <a:t> </a:t>
            </a:r>
            <a:r>
              <a:rPr lang="en-US" altLang="ja-JP" sz="1100" dirty="0" err="1"/>
              <a:t>cụ</a:t>
            </a:r>
            <a:r>
              <a:rPr lang="en-US" altLang="ja-JP" sz="1100" dirty="0"/>
              <a:t> </a:t>
            </a:r>
            <a:r>
              <a:rPr lang="en-US" altLang="ja-JP" sz="1100" dirty="0" err="1"/>
              <a:t>thể</a:t>
            </a:r>
            <a:r>
              <a:rPr lang="en-US" altLang="ja-JP" sz="1100" dirty="0"/>
              <a:t>: </a:t>
            </a:r>
          </a:p>
          <a:p>
            <a:pPr lvl="1" indent="-230114" eaLnBrk="1" hangingPunct="1">
              <a:buFontTx/>
              <a:buChar char="•"/>
              <a:defRPr/>
            </a:pPr>
            <a:r>
              <a:rPr lang="en-US" sz="1100" i="1" dirty="0" err="1">
                <a:solidFill>
                  <a:srgbClr val="FF0000"/>
                </a:solidFill>
              </a:rPr>
              <a:t>C</a:t>
            </a:r>
            <a:r>
              <a:rPr lang="en-US" altLang="ja-JP" sz="1100" i="1" dirty="0" err="1">
                <a:solidFill>
                  <a:srgbClr val="FF0000"/>
                </a:solidFill>
              </a:rPr>
              <a:t>húng</a:t>
            </a:r>
            <a:r>
              <a:rPr lang="en-US" altLang="ja-JP" sz="1100" i="1" dirty="0">
                <a:solidFill>
                  <a:srgbClr val="FF0000"/>
                </a:solidFill>
              </a:rPr>
              <a:t> </a:t>
            </a:r>
            <a:r>
              <a:rPr lang="en-US" altLang="ja-JP" sz="1100" i="1" dirty="0" err="1">
                <a:solidFill>
                  <a:srgbClr val="FF0000"/>
                </a:solidFill>
              </a:rPr>
              <a:t>ta</a:t>
            </a:r>
            <a:r>
              <a:rPr lang="en-US" altLang="ja-JP" sz="1100" i="1" dirty="0">
                <a:solidFill>
                  <a:srgbClr val="FF0000"/>
                </a:solidFill>
              </a:rPr>
              <a:t> </a:t>
            </a:r>
            <a:r>
              <a:rPr lang="en-US" altLang="ja-JP" sz="1100" i="1" dirty="0" err="1">
                <a:solidFill>
                  <a:srgbClr val="FF0000"/>
                </a:solidFill>
              </a:rPr>
              <a:t>đang</a:t>
            </a:r>
            <a:r>
              <a:rPr lang="en-US" altLang="ja-JP" sz="1100" i="1" dirty="0">
                <a:solidFill>
                  <a:srgbClr val="FF0000"/>
                </a:solidFill>
              </a:rPr>
              <a:t> </a:t>
            </a:r>
            <a:r>
              <a:rPr lang="en-US" altLang="ja-JP" sz="1100" i="1" dirty="0" err="1">
                <a:solidFill>
                  <a:srgbClr val="FF0000"/>
                </a:solidFill>
              </a:rPr>
              <a:t>trao</a:t>
            </a:r>
            <a:r>
              <a:rPr lang="en-US" altLang="ja-JP" sz="1100" i="1" dirty="0">
                <a:solidFill>
                  <a:srgbClr val="FF0000"/>
                </a:solidFill>
              </a:rPr>
              <a:t> </a:t>
            </a:r>
            <a:r>
              <a:rPr lang="en-US" altLang="ja-JP" sz="1100" i="1" dirty="0" err="1">
                <a:solidFill>
                  <a:srgbClr val="FF0000"/>
                </a:solidFill>
              </a:rPr>
              <a:t>đổi</a:t>
            </a:r>
            <a:r>
              <a:rPr lang="en-US" altLang="ja-JP" sz="1100" i="1" dirty="0">
                <a:solidFill>
                  <a:srgbClr val="FF0000"/>
                </a:solidFill>
              </a:rPr>
              <a:t> </a:t>
            </a:r>
            <a:r>
              <a:rPr lang="en-US" altLang="ja-JP" sz="1100" i="1" dirty="0" err="1">
                <a:solidFill>
                  <a:srgbClr val="FF0000"/>
                </a:solidFill>
              </a:rPr>
              <a:t>để</a:t>
            </a:r>
            <a:r>
              <a:rPr lang="en-US" altLang="ja-JP" sz="1100" i="1" dirty="0">
                <a:solidFill>
                  <a:srgbClr val="FF0000"/>
                </a:solidFill>
              </a:rPr>
              <a:t> </a:t>
            </a:r>
            <a:r>
              <a:rPr lang="en-US" altLang="ja-JP" sz="1100" i="1" dirty="0" err="1">
                <a:solidFill>
                  <a:srgbClr val="FF0000"/>
                </a:solidFill>
              </a:rPr>
              <a:t>tìm</a:t>
            </a:r>
            <a:r>
              <a:rPr lang="en-US" altLang="ja-JP" sz="1100" i="1" dirty="0">
                <a:solidFill>
                  <a:srgbClr val="FF0000"/>
                </a:solidFill>
              </a:rPr>
              <a:t> </a:t>
            </a:r>
            <a:r>
              <a:rPr lang="en-US" altLang="ja-JP" sz="1100" i="1" dirty="0" err="1">
                <a:solidFill>
                  <a:srgbClr val="FF0000"/>
                </a:solidFill>
              </a:rPr>
              <a:t>ra</a:t>
            </a:r>
            <a:r>
              <a:rPr lang="en-US" altLang="ja-JP" sz="1100" i="1" dirty="0">
                <a:solidFill>
                  <a:srgbClr val="FF0000"/>
                </a:solidFill>
              </a:rPr>
              <a:t> </a:t>
            </a:r>
            <a:r>
              <a:rPr lang="en-US" altLang="ja-JP" sz="1100" i="1" dirty="0" err="1">
                <a:solidFill>
                  <a:srgbClr val="FF0000"/>
                </a:solidFill>
              </a:rPr>
              <a:t>những</a:t>
            </a:r>
            <a:r>
              <a:rPr lang="en-US" altLang="ja-JP" sz="1100" i="1" dirty="0">
                <a:solidFill>
                  <a:srgbClr val="FF0000"/>
                </a:solidFill>
              </a:rPr>
              <a:t> </a:t>
            </a:r>
            <a:r>
              <a:rPr lang="en-US" altLang="ja-JP" sz="1100" i="1" dirty="0" err="1">
                <a:solidFill>
                  <a:srgbClr val="FF0000"/>
                </a:solidFill>
              </a:rPr>
              <a:t>nguyên</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làm</a:t>
            </a:r>
            <a:r>
              <a:rPr lang="en-US" altLang="ja-JP" sz="1100" i="1" dirty="0">
                <a:solidFill>
                  <a:srgbClr val="FF0000"/>
                </a:solidFill>
              </a:rPr>
              <a:t> </a:t>
            </a:r>
            <a:r>
              <a:rPr lang="en-US" altLang="ja-JP" sz="1100" i="1" dirty="0" err="1">
                <a:solidFill>
                  <a:srgbClr val="FF0000"/>
                </a:solidFill>
              </a:rPr>
              <a:t>cho</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không</a:t>
            </a:r>
            <a:r>
              <a:rPr lang="en-US" altLang="ja-JP" sz="1100" i="1" dirty="0">
                <a:solidFill>
                  <a:srgbClr val="FF0000"/>
                </a:solidFill>
              </a:rPr>
              <a:t> </a:t>
            </a:r>
            <a:r>
              <a:rPr lang="en-US" altLang="ja-JP" sz="1100" i="1" dirty="0" err="1">
                <a:solidFill>
                  <a:srgbClr val="FF0000"/>
                </a:solidFill>
              </a:rPr>
              <a:t>có</a:t>
            </a:r>
            <a:r>
              <a:rPr lang="en-US" altLang="ja-JP" sz="1100" i="1" dirty="0">
                <a:solidFill>
                  <a:srgbClr val="FF0000"/>
                </a:solidFill>
              </a:rPr>
              <a:t> </a:t>
            </a:r>
            <a:r>
              <a:rPr lang="en-US" altLang="ja-JP" sz="1100" i="1" dirty="0" err="1">
                <a:solidFill>
                  <a:srgbClr val="FF0000"/>
                </a:solidFill>
              </a:rPr>
              <a:t>động</a:t>
            </a:r>
            <a:r>
              <a:rPr lang="en-US" altLang="ja-JP" sz="1100" i="1" dirty="0">
                <a:solidFill>
                  <a:srgbClr val="FF0000"/>
                </a:solidFill>
              </a:rPr>
              <a:t> </a:t>
            </a:r>
            <a:r>
              <a:rPr lang="en-US" altLang="ja-JP" sz="1100" i="1" dirty="0" err="1">
                <a:solidFill>
                  <a:srgbClr val="FF0000"/>
                </a:solidFill>
              </a:rPr>
              <a:t>lực</a:t>
            </a:r>
            <a:r>
              <a:rPr lang="en-US" altLang="ja-JP" sz="1100" i="1" dirty="0">
                <a:solidFill>
                  <a:srgbClr val="FF0000"/>
                </a:solidFill>
              </a:rPr>
              <a:t> </a:t>
            </a:r>
            <a:r>
              <a:rPr lang="en-US" altLang="ja-JP" sz="1100" i="1" dirty="0" err="1">
                <a:solidFill>
                  <a:srgbClr val="FF0000"/>
                </a:solidFill>
              </a:rPr>
              <a:t>làm</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hay </a:t>
            </a:r>
            <a:r>
              <a:rPr lang="en-US" altLang="ja-JP" sz="1100" i="1" dirty="0" err="1">
                <a:solidFill>
                  <a:srgbClr val="FF0000"/>
                </a:solidFill>
              </a:rPr>
              <a:t>chúng</a:t>
            </a:r>
            <a:r>
              <a:rPr lang="en-US" altLang="ja-JP" sz="1100" i="1" dirty="0">
                <a:solidFill>
                  <a:srgbClr val="FF0000"/>
                </a:solidFill>
              </a:rPr>
              <a:t> </a:t>
            </a:r>
            <a:r>
              <a:rPr lang="en-US" altLang="ja-JP" sz="1100" i="1" dirty="0" err="1">
                <a:solidFill>
                  <a:srgbClr val="FF0000"/>
                </a:solidFill>
              </a:rPr>
              <a:t>ta</a:t>
            </a:r>
            <a:r>
              <a:rPr lang="en-US" altLang="ja-JP" sz="1100" i="1" dirty="0">
                <a:solidFill>
                  <a:srgbClr val="FF0000"/>
                </a:solidFill>
              </a:rPr>
              <a:t> </a:t>
            </a:r>
            <a:r>
              <a:rPr lang="en-US" altLang="ja-JP" sz="1100" i="1" dirty="0" err="1">
                <a:solidFill>
                  <a:srgbClr val="FF0000"/>
                </a:solidFill>
              </a:rPr>
              <a:t>đang</a:t>
            </a:r>
            <a:r>
              <a:rPr lang="en-US" altLang="ja-JP" sz="1100" i="1" dirty="0">
                <a:solidFill>
                  <a:srgbClr val="FF0000"/>
                </a:solidFill>
              </a:rPr>
              <a:t> </a:t>
            </a:r>
            <a:r>
              <a:rPr lang="en-US" altLang="ja-JP" sz="1100" i="1" dirty="0" err="1">
                <a:solidFill>
                  <a:srgbClr val="FF0000"/>
                </a:solidFill>
              </a:rPr>
              <a:t>thảo</a:t>
            </a:r>
            <a:r>
              <a:rPr lang="en-US" altLang="ja-JP" sz="1100" i="1" dirty="0">
                <a:solidFill>
                  <a:srgbClr val="FF0000"/>
                </a:solidFill>
              </a:rPr>
              <a:t> </a:t>
            </a:r>
            <a:r>
              <a:rPr lang="en-US" altLang="ja-JP" sz="1100" i="1" dirty="0" err="1">
                <a:solidFill>
                  <a:srgbClr val="FF0000"/>
                </a:solidFill>
              </a:rPr>
              <a:t>luận</a:t>
            </a:r>
            <a:r>
              <a:rPr lang="en-US" altLang="ja-JP" sz="1100" i="1" dirty="0">
                <a:solidFill>
                  <a:srgbClr val="FF0000"/>
                </a:solidFill>
              </a:rPr>
              <a:t> </a:t>
            </a:r>
            <a:r>
              <a:rPr lang="en-US" altLang="ja-JP" sz="1100" i="1" dirty="0" err="1">
                <a:solidFill>
                  <a:srgbClr val="FF0000"/>
                </a:solidFill>
              </a:rPr>
              <a:t>để</a:t>
            </a:r>
            <a:r>
              <a:rPr lang="en-US" altLang="ja-JP" sz="1100" i="1" dirty="0">
                <a:solidFill>
                  <a:srgbClr val="FF0000"/>
                </a:solidFill>
              </a:rPr>
              <a:t> </a:t>
            </a:r>
            <a:r>
              <a:rPr lang="en-US" altLang="ja-JP" sz="1100" i="1" dirty="0" err="1">
                <a:solidFill>
                  <a:srgbClr val="FF0000"/>
                </a:solidFill>
              </a:rPr>
              <a:t>tìm</a:t>
            </a:r>
            <a:r>
              <a:rPr lang="en-US" altLang="ja-JP" sz="1100" i="1" dirty="0">
                <a:solidFill>
                  <a:srgbClr val="FF0000"/>
                </a:solidFill>
              </a:rPr>
              <a:t> </a:t>
            </a:r>
            <a:r>
              <a:rPr lang="en-US" altLang="ja-JP" sz="1100" i="1" dirty="0" err="1">
                <a:solidFill>
                  <a:srgbClr val="FF0000"/>
                </a:solidFill>
              </a:rPr>
              <a:t>giải</a:t>
            </a:r>
            <a:r>
              <a:rPr lang="en-US" altLang="ja-JP" sz="1100" i="1" dirty="0">
                <a:solidFill>
                  <a:srgbClr val="FF0000"/>
                </a:solidFill>
              </a:rPr>
              <a:t> </a:t>
            </a:r>
            <a:r>
              <a:rPr lang="en-US" altLang="ja-JP" sz="1100" i="1" dirty="0" err="1">
                <a:solidFill>
                  <a:srgbClr val="FF0000"/>
                </a:solidFill>
              </a:rPr>
              <a:t>pháp</a:t>
            </a:r>
            <a:r>
              <a:rPr lang="en-US" altLang="ja-JP" sz="1100" i="1" dirty="0">
                <a:solidFill>
                  <a:srgbClr val="FF0000"/>
                </a:solidFill>
              </a:rPr>
              <a:t>?</a:t>
            </a:r>
          </a:p>
          <a:p>
            <a:pPr eaLnBrk="1" hangingPunct="1">
              <a:defRPr/>
            </a:pPr>
            <a:r>
              <a:rPr lang="en-US" sz="1100" dirty="0" err="1"/>
              <a:t>M</a:t>
            </a:r>
            <a:r>
              <a:rPr lang="en-US" altLang="ja-JP" sz="1100" dirty="0" err="1"/>
              <a:t>ục</a:t>
            </a:r>
            <a:r>
              <a:rPr lang="en-US" altLang="ja-JP" sz="1100" dirty="0"/>
              <a:t> </a:t>
            </a:r>
            <a:r>
              <a:rPr lang="en-US" altLang="ja-JP" sz="1100" dirty="0" err="1"/>
              <a:t>đích</a:t>
            </a:r>
            <a:r>
              <a:rPr lang="en-US" altLang="ja-JP" sz="1100" dirty="0"/>
              <a:t> </a:t>
            </a:r>
            <a:r>
              <a:rPr lang="en-US" altLang="ja-JP" sz="1100" dirty="0" err="1"/>
              <a:t>của</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mới</a:t>
            </a:r>
            <a:r>
              <a:rPr lang="en-US" altLang="ja-JP" sz="1100" dirty="0"/>
              <a:t>: </a:t>
            </a:r>
          </a:p>
          <a:p>
            <a:pPr marL="179878" indent="-179878" eaLnBrk="1" hangingPunct="1">
              <a:buFontTx/>
              <a:buChar char="•"/>
              <a:defRPr/>
            </a:pPr>
            <a:r>
              <a:rPr lang="en-US" sz="1100" dirty="0" err="1"/>
              <a:t>Kh</a:t>
            </a:r>
            <a:r>
              <a:rPr lang="en-US" altLang="ja-JP" sz="1100" dirty="0" err="1"/>
              <a:t>uyến</a:t>
            </a:r>
            <a:r>
              <a:rPr lang="en-US" altLang="ja-JP" sz="1100" dirty="0"/>
              <a:t> </a:t>
            </a:r>
            <a:r>
              <a:rPr lang="en-US" altLang="ja-JP" sz="1100" dirty="0" err="1"/>
              <a:t>khích</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chia</a:t>
            </a:r>
            <a:r>
              <a:rPr lang="en-US" altLang="ja-JP" sz="1100" dirty="0"/>
              <a:t> </a:t>
            </a:r>
            <a:r>
              <a:rPr lang="en-US" altLang="ja-JP" sz="1100" dirty="0" err="1"/>
              <a:t>sẻ</a:t>
            </a:r>
            <a:r>
              <a:rPr lang="en-US" altLang="ja-JP" sz="1100" dirty="0"/>
              <a:t>: </a:t>
            </a:r>
          </a:p>
          <a:p>
            <a:pPr lvl="1" indent="-230114" eaLnBrk="1" hangingPunct="1">
              <a:buFontTx/>
              <a:buChar char="•"/>
              <a:defRPr/>
            </a:pPr>
            <a:r>
              <a:rPr lang="en-US" sz="1100" i="1" dirty="0" err="1">
                <a:solidFill>
                  <a:srgbClr val="FF0000"/>
                </a:solidFill>
              </a:rPr>
              <a:t>Kh</a:t>
            </a:r>
            <a:r>
              <a:rPr lang="en-US" altLang="ja-JP" sz="1100" i="1" dirty="0" err="1">
                <a:solidFill>
                  <a:srgbClr val="FF0000"/>
                </a:solidFill>
              </a:rPr>
              <a:t>i</a:t>
            </a:r>
            <a:r>
              <a:rPr lang="en-US" altLang="ja-JP" sz="1100" i="1" dirty="0">
                <a:solidFill>
                  <a:srgbClr val="FF0000"/>
                </a:solidFill>
              </a:rPr>
              <a:t> </a:t>
            </a:r>
            <a:r>
              <a:rPr lang="en-US" altLang="ja-JP" sz="1100" i="1" dirty="0" err="1">
                <a:solidFill>
                  <a:srgbClr val="FF0000"/>
                </a:solidFill>
              </a:rPr>
              <a:t>giao</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a:t>
            </a:r>
            <a:r>
              <a:rPr lang="en-US" altLang="ja-JP" sz="1100" i="1" dirty="0" err="1">
                <a:solidFill>
                  <a:srgbClr val="FF0000"/>
                </a:solidFill>
              </a:rPr>
              <a:t>cho</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người</a:t>
            </a:r>
            <a:r>
              <a:rPr lang="en-US" altLang="ja-JP" sz="1100" i="1" dirty="0">
                <a:solidFill>
                  <a:srgbClr val="FF0000"/>
                </a:solidFill>
              </a:rPr>
              <a:t> </a:t>
            </a:r>
            <a:r>
              <a:rPr lang="en-US" altLang="ja-JP" sz="1100" i="1" dirty="0" err="1">
                <a:solidFill>
                  <a:srgbClr val="FF0000"/>
                </a:solidFill>
              </a:rPr>
              <a:t>quản</a:t>
            </a:r>
            <a:r>
              <a:rPr lang="en-US" altLang="ja-JP" sz="1100" i="1" dirty="0">
                <a:solidFill>
                  <a:srgbClr val="FF0000"/>
                </a:solidFill>
              </a:rPr>
              <a:t> </a:t>
            </a:r>
            <a:r>
              <a:rPr lang="en-US" altLang="ja-JP" sz="1100" i="1" dirty="0" err="1">
                <a:solidFill>
                  <a:srgbClr val="FF0000"/>
                </a:solidFill>
              </a:rPr>
              <a:t>lý</a:t>
            </a:r>
            <a:r>
              <a:rPr lang="en-US" altLang="ja-JP" sz="1100" i="1" dirty="0">
                <a:solidFill>
                  <a:srgbClr val="FF0000"/>
                </a:solidFill>
              </a:rPr>
              <a:t> </a:t>
            </a:r>
            <a:r>
              <a:rPr lang="en-US" altLang="ja-JP" sz="1100" i="1" dirty="0" err="1">
                <a:solidFill>
                  <a:srgbClr val="FF0000"/>
                </a:solidFill>
              </a:rPr>
              <a:t>thường</a:t>
            </a:r>
            <a:r>
              <a:rPr lang="en-US" altLang="ja-JP" sz="1100" i="1" dirty="0">
                <a:solidFill>
                  <a:srgbClr val="FF0000"/>
                </a:solidFill>
              </a:rPr>
              <a:t> </a:t>
            </a:r>
            <a:r>
              <a:rPr lang="en-US" altLang="ja-JP" sz="1100" i="1" dirty="0" err="1">
                <a:solidFill>
                  <a:srgbClr val="FF0000"/>
                </a:solidFill>
              </a:rPr>
              <a:t>gặp</a:t>
            </a:r>
            <a:r>
              <a:rPr lang="en-US" altLang="ja-JP" sz="1100" i="1" dirty="0">
                <a:solidFill>
                  <a:srgbClr val="FF0000"/>
                </a:solidFill>
              </a:rPr>
              <a:t> </a:t>
            </a:r>
            <a:r>
              <a:rPr lang="en-US" altLang="ja-JP" sz="1100" i="1" dirty="0" err="1">
                <a:solidFill>
                  <a:srgbClr val="FF0000"/>
                </a:solidFill>
              </a:rPr>
              <a:t>những</a:t>
            </a:r>
            <a:r>
              <a:rPr lang="en-US" altLang="ja-JP" sz="1100" i="1" dirty="0">
                <a:solidFill>
                  <a:srgbClr val="FF0000"/>
                </a:solidFill>
              </a:rPr>
              <a:t> </a:t>
            </a:r>
            <a:r>
              <a:rPr lang="en-US" altLang="ja-JP" sz="1100" i="1" dirty="0" err="1">
                <a:solidFill>
                  <a:srgbClr val="FF0000"/>
                </a:solidFill>
              </a:rPr>
              <a:t>khó</a:t>
            </a:r>
            <a:r>
              <a:rPr lang="en-US" altLang="ja-JP" sz="1100" i="1" dirty="0">
                <a:solidFill>
                  <a:srgbClr val="FF0000"/>
                </a:solidFill>
              </a:rPr>
              <a:t> </a:t>
            </a:r>
            <a:r>
              <a:rPr lang="en-US" altLang="ja-JP" sz="1100" i="1" dirty="0" err="1">
                <a:solidFill>
                  <a:srgbClr val="FF0000"/>
                </a:solidFill>
              </a:rPr>
              <a:t>khăn</a:t>
            </a:r>
            <a:r>
              <a:rPr lang="en-US" altLang="ja-JP" sz="1100" i="1" dirty="0">
                <a:solidFill>
                  <a:srgbClr val="FF0000"/>
                </a:solidFill>
              </a:rPr>
              <a:t> </a:t>
            </a:r>
            <a:r>
              <a:rPr lang="en-US" altLang="ja-JP" sz="1100" i="1" dirty="0" err="1">
                <a:solidFill>
                  <a:srgbClr val="FF0000"/>
                </a:solidFill>
              </a:rPr>
              <a:t>nào</a:t>
            </a:r>
            <a:r>
              <a:rPr lang="en-US" altLang="ja-JP" sz="1100" i="1" dirty="0">
                <a:solidFill>
                  <a:srgbClr val="FF0000"/>
                </a:solidFill>
              </a:rPr>
              <a:t>?</a:t>
            </a:r>
          </a:p>
          <a:p>
            <a:pPr marL="179878" indent="-179878" eaLnBrk="1" hangingPunct="1">
              <a:buFontTx/>
              <a:buChar char="•"/>
              <a:defRPr/>
            </a:pPr>
            <a:r>
              <a:rPr lang="en-US" sz="1100" dirty="0" err="1"/>
              <a:t>T</a:t>
            </a:r>
            <a:r>
              <a:rPr lang="en-US" altLang="ja-JP" sz="1100" dirty="0" err="1"/>
              <a:t>ìm</a:t>
            </a:r>
            <a:r>
              <a:rPr lang="en-US" altLang="ja-JP" sz="1100" dirty="0"/>
              <a:t> </a:t>
            </a:r>
            <a:r>
              <a:rPr lang="en-US" altLang="ja-JP" sz="1100" dirty="0" err="1"/>
              <a:t>kiếm</a:t>
            </a:r>
            <a:r>
              <a:rPr lang="en-US" altLang="ja-JP" sz="1100" dirty="0"/>
              <a:t> </a:t>
            </a:r>
            <a:r>
              <a:rPr lang="en-US" altLang="ja-JP" sz="1100" dirty="0" err="1"/>
              <a:t>thêm</a:t>
            </a:r>
            <a:r>
              <a:rPr lang="en-US" altLang="ja-JP" sz="1100" dirty="0"/>
              <a:t> </a:t>
            </a:r>
            <a:r>
              <a:rPr lang="en-US" altLang="ja-JP" sz="1100" dirty="0" err="1"/>
              <a:t>thông</a:t>
            </a:r>
            <a:r>
              <a:rPr lang="en-US" altLang="ja-JP" sz="1100" dirty="0"/>
              <a:t> tin: </a:t>
            </a:r>
          </a:p>
          <a:p>
            <a:pPr lvl="1" indent="-230114" eaLnBrk="1" hangingPunct="1">
              <a:buFontTx/>
              <a:buChar char="•"/>
              <a:defRPr/>
            </a:pPr>
            <a:r>
              <a:rPr lang="en-US" sz="1100" i="1" dirty="0" err="1">
                <a:solidFill>
                  <a:srgbClr val="FF0000"/>
                </a:solidFill>
              </a:rPr>
              <a:t>B</a:t>
            </a:r>
            <a:r>
              <a:rPr lang="en-US" altLang="ja-JP" sz="1100" i="1" dirty="0" err="1">
                <a:solidFill>
                  <a:srgbClr val="FF0000"/>
                </a:solidFill>
              </a:rPr>
              <a:t>ạn</a:t>
            </a:r>
            <a:r>
              <a:rPr lang="en-US" altLang="ja-JP" sz="1100" i="1" dirty="0">
                <a:solidFill>
                  <a:srgbClr val="FF0000"/>
                </a:solidFill>
              </a:rPr>
              <a:t> </a:t>
            </a:r>
            <a:r>
              <a:rPr lang="en-US" altLang="ja-JP" sz="1100" i="1" dirty="0" err="1">
                <a:solidFill>
                  <a:srgbClr val="FF0000"/>
                </a:solidFill>
              </a:rPr>
              <a:t>đã</a:t>
            </a:r>
            <a:r>
              <a:rPr lang="en-US" altLang="ja-JP" sz="1100" i="1" dirty="0">
                <a:solidFill>
                  <a:srgbClr val="FF0000"/>
                </a:solidFill>
              </a:rPr>
              <a:t> </a:t>
            </a:r>
            <a:r>
              <a:rPr lang="en-US" altLang="ja-JP" sz="1100" i="1" dirty="0" err="1">
                <a:solidFill>
                  <a:srgbClr val="FF0000"/>
                </a:solidFill>
              </a:rPr>
              <a:t>làm</a:t>
            </a:r>
            <a:r>
              <a:rPr lang="en-US" altLang="ja-JP" sz="1100" i="1" dirty="0">
                <a:solidFill>
                  <a:srgbClr val="FF0000"/>
                </a:solidFill>
              </a:rPr>
              <a:t> </a:t>
            </a:r>
            <a:r>
              <a:rPr lang="en-US" altLang="ja-JP" sz="1100" i="1" dirty="0" err="1">
                <a:solidFill>
                  <a:srgbClr val="FF0000"/>
                </a:solidFill>
              </a:rPr>
              <a:t>gì</a:t>
            </a:r>
            <a:r>
              <a:rPr lang="en-US" altLang="ja-JP" sz="1100" i="1" dirty="0">
                <a:solidFill>
                  <a:srgbClr val="FF0000"/>
                </a:solidFill>
              </a:rPr>
              <a:t> </a:t>
            </a:r>
            <a:r>
              <a:rPr lang="en-US" altLang="ja-JP" sz="1100" i="1" dirty="0" err="1">
                <a:solidFill>
                  <a:srgbClr val="FF0000"/>
                </a:solidFill>
              </a:rPr>
              <a:t>khi</a:t>
            </a:r>
            <a:r>
              <a:rPr lang="en-US" altLang="ja-JP" sz="1100" i="1" dirty="0">
                <a:solidFill>
                  <a:srgbClr val="FF0000"/>
                </a:solidFill>
              </a:rPr>
              <a:t> </a:t>
            </a:r>
            <a:r>
              <a:rPr lang="en-US" altLang="ja-JP" sz="1100" i="1" dirty="0" err="1">
                <a:solidFill>
                  <a:srgbClr val="FF0000"/>
                </a:solidFill>
              </a:rPr>
              <a:t>bạn</a:t>
            </a:r>
            <a:r>
              <a:rPr lang="en-US" altLang="ja-JP" sz="1100" i="1" dirty="0">
                <a:solidFill>
                  <a:srgbClr val="FF0000"/>
                </a:solidFill>
              </a:rPr>
              <a:t> </a:t>
            </a:r>
            <a:r>
              <a:rPr lang="en-US" altLang="ja-JP" sz="1100" i="1" dirty="0" err="1">
                <a:solidFill>
                  <a:srgbClr val="FF0000"/>
                </a:solidFill>
              </a:rPr>
              <a:t>gặp</a:t>
            </a:r>
            <a:r>
              <a:rPr lang="en-US" altLang="ja-JP" sz="1100" i="1" dirty="0">
                <a:solidFill>
                  <a:srgbClr val="FF0000"/>
                </a:solidFill>
              </a:rPr>
              <a:t> </a:t>
            </a:r>
            <a:r>
              <a:rPr lang="en-US" altLang="ja-JP" sz="1100" i="1" dirty="0" err="1">
                <a:solidFill>
                  <a:srgbClr val="FF0000"/>
                </a:solidFill>
              </a:rPr>
              <a:t>phải</a:t>
            </a:r>
            <a:r>
              <a:rPr lang="en-US" altLang="ja-JP" sz="1100" i="1" dirty="0">
                <a:solidFill>
                  <a:srgbClr val="FF0000"/>
                </a:solidFill>
              </a:rPr>
              <a:t> </a:t>
            </a:r>
            <a:r>
              <a:rPr lang="en-US" altLang="ja-JP" sz="1100" i="1" dirty="0" err="1">
                <a:solidFill>
                  <a:srgbClr val="FF0000"/>
                </a:solidFill>
              </a:rPr>
              <a:t>trường</a:t>
            </a:r>
            <a:r>
              <a:rPr lang="en-US" altLang="ja-JP" sz="1100" i="1" dirty="0">
                <a:solidFill>
                  <a:srgbClr val="FF0000"/>
                </a:solidFill>
              </a:rPr>
              <a:t> </a:t>
            </a:r>
            <a:r>
              <a:rPr lang="en-US" altLang="ja-JP" sz="1100" i="1" dirty="0" err="1">
                <a:solidFill>
                  <a:srgbClr val="FF0000"/>
                </a:solidFill>
              </a:rPr>
              <a:t>hợp</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không</a:t>
            </a:r>
            <a:r>
              <a:rPr lang="en-US" altLang="ja-JP" sz="1100" i="1" dirty="0">
                <a:solidFill>
                  <a:srgbClr val="FF0000"/>
                </a:solidFill>
              </a:rPr>
              <a:t> </a:t>
            </a:r>
            <a:r>
              <a:rPr lang="en-US" altLang="ja-JP" sz="1100" i="1" dirty="0" err="1">
                <a:solidFill>
                  <a:srgbClr val="FF0000"/>
                </a:solidFill>
              </a:rPr>
              <a:t>hoàn</a:t>
            </a:r>
            <a:r>
              <a:rPr lang="en-US" altLang="ja-JP" sz="1100" i="1" dirty="0">
                <a:solidFill>
                  <a:srgbClr val="FF0000"/>
                </a:solidFill>
              </a:rPr>
              <a:t> </a:t>
            </a:r>
            <a:r>
              <a:rPr lang="en-US" altLang="ja-JP" sz="1100" i="1" dirty="0" err="1">
                <a:solidFill>
                  <a:srgbClr val="FF0000"/>
                </a:solidFill>
              </a:rPr>
              <a:t>thành</a:t>
            </a:r>
            <a:r>
              <a:rPr lang="en-US" altLang="ja-JP" sz="1100" i="1" dirty="0">
                <a:solidFill>
                  <a:srgbClr val="FF0000"/>
                </a:solidFill>
              </a:rPr>
              <a:t> </a:t>
            </a:r>
            <a:r>
              <a:rPr lang="en-US" altLang="ja-JP" sz="1100" i="1" dirty="0" err="1">
                <a:solidFill>
                  <a:srgbClr val="FF0000"/>
                </a:solidFill>
              </a:rPr>
              <a:t>tốt</a:t>
            </a:r>
            <a:r>
              <a:rPr lang="en-US" altLang="ja-JP" sz="1100" i="1" dirty="0">
                <a:solidFill>
                  <a:srgbClr val="FF0000"/>
                </a:solidFill>
              </a:rPr>
              <a:t> </a:t>
            </a:r>
            <a:r>
              <a:rPr lang="en-US" altLang="ja-JP" sz="1100" i="1" dirty="0" err="1">
                <a:solidFill>
                  <a:srgbClr val="FF0000"/>
                </a:solidFill>
              </a:rPr>
              <a:t>công</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a:t>
            </a:r>
            <a:r>
              <a:rPr lang="en-US" altLang="ja-JP" sz="1100" i="1" dirty="0" err="1">
                <a:solidFill>
                  <a:srgbClr val="FF0000"/>
                </a:solidFill>
              </a:rPr>
              <a:t>được</a:t>
            </a:r>
            <a:r>
              <a:rPr lang="en-US" altLang="ja-JP" sz="1100" i="1" dirty="0">
                <a:solidFill>
                  <a:srgbClr val="FF0000"/>
                </a:solidFill>
              </a:rPr>
              <a:t> </a:t>
            </a:r>
            <a:r>
              <a:rPr lang="en-US" altLang="ja-JP" sz="1100" i="1" dirty="0" err="1">
                <a:solidFill>
                  <a:srgbClr val="FF0000"/>
                </a:solidFill>
              </a:rPr>
              <a:t>giao</a:t>
            </a:r>
            <a:r>
              <a:rPr lang="en-US" altLang="ja-JP" sz="1100" i="1" dirty="0">
                <a:solidFill>
                  <a:srgbClr val="FF0000"/>
                </a:solidFill>
              </a:rPr>
              <a:t>?</a:t>
            </a:r>
            <a:endParaRPr lang="en-US" sz="1100" i="1" dirty="0">
              <a:solidFill>
                <a:srgbClr val="FF0000"/>
              </a:solidFill>
            </a:endParaRPr>
          </a:p>
        </p:txBody>
      </p:sp>
    </p:spTree>
    <p:extLst>
      <p:ext uri="{BB962C8B-B14F-4D97-AF65-F5344CB8AC3E}">
        <p14:creationId xmlns:p14="http://schemas.microsoft.com/office/powerpoint/2010/main" val="1507462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D35530-EA89-42F0-A325-133DD3D4461E}" type="slidenum">
              <a:rPr lang="en-US" altLang="en-US" smtClean="0">
                <a:latin typeface="Cambria" panose="02040503050406030204" pitchFamily="18" charset="0"/>
                <a:ea typeface="Cambria" panose="02040503050406030204" pitchFamily="18" charset="0"/>
              </a:rPr>
              <a:pPr/>
              <a:t>22</a:t>
            </a:fld>
            <a:endParaRPr lang="en-US" altLang="en-US" dirty="0">
              <a:latin typeface="Cambria" panose="02040503050406030204" pitchFamily="18" charset="0"/>
              <a:ea typeface="Cambria" panose="02040503050406030204" pitchFamily="18" charset="0"/>
            </a:endParaRPr>
          </a:p>
        </p:txBody>
      </p:sp>
      <p:sp>
        <p:nvSpPr>
          <p:cNvPr id="73731" name="Rectangle 2"/>
          <p:cNvSpPr>
            <a:spLocks noGrp="1" noRot="1" noChangeAspect="1" noChangeArrowheads="1" noTextEdit="1"/>
          </p:cNvSpPr>
          <p:nvPr>
            <p:ph type="sldImg"/>
          </p:nvPr>
        </p:nvSpPr>
        <p:spPr>
          <a:xfrm>
            <a:off x="909638" y="744538"/>
            <a:ext cx="4940300" cy="2779712"/>
          </a:xfrm>
          <a:ln/>
        </p:spPr>
      </p:sp>
      <p:sp>
        <p:nvSpPr>
          <p:cNvPr id="132100" name="Rectangle 3"/>
          <p:cNvSpPr>
            <a:spLocks noGrp="1" noChangeArrowheads="1"/>
          </p:cNvSpPr>
          <p:nvPr>
            <p:ph type="body" idx="1"/>
          </p:nvPr>
        </p:nvSpPr>
        <p:spPr>
          <a:xfrm>
            <a:off x="1025525" y="4460875"/>
            <a:ext cx="5367338" cy="4224338"/>
          </a:xfrm>
          <a:ln/>
        </p:spPr>
        <p:txBody>
          <a:bodyPr/>
          <a:lstStyle/>
          <a:p>
            <a:pPr marL="236596" indent="-236596" eaLnBrk="1" hangingPunct="1">
              <a:buFontTx/>
              <a:buChar char="•"/>
              <a:defRPr/>
            </a:pP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phaỉ</a:t>
            </a:r>
            <a:r>
              <a:rPr lang="en-US" altLang="ja-JP" sz="1100" dirty="0"/>
              <a:t> </a:t>
            </a:r>
            <a:r>
              <a:rPr lang="en-US" altLang="ja-JP" sz="1100" dirty="0" err="1"/>
              <a:t>có</a:t>
            </a:r>
            <a:r>
              <a:rPr lang="en-US" altLang="ja-JP" sz="1100" dirty="0"/>
              <a:t> </a:t>
            </a:r>
            <a:r>
              <a:rPr lang="en-US" altLang="ja-JP" sz="1100" dirty="0" err="1"/>
              <a:t>chủ</a:t>
            </a:r>
            <a:r>
              <a:rPr lang="en-US" altLang="ja-JP" sz="1100" dirty="0"/>
              <a:t> </a:t>
            </a:r>
            <a:r>
              <a:rPr lang="en-US" altLang="ja-JP" sz="1100" dirty="0" err="1"/>
              <a:t>đích</a:t>
            </a:r>
            <a:r>
              <a:rPr lang="en-US" altLang="ja-JP" sz="1100" dirty="0"/>
              <a:t> </a:t>
            </a:r>
            <a:r>
              <a:rPr lang="en-US" altLang="ja-JP" sz="1100" dirty="0" err="1"/>
              <a:t>và</a:t>
            </a:r>
            <a:r>
              <a:rPr lang="en-US" altLang="ja-JP" sz="1100" dirty="0"/>
              <a:t> </a:t>
            </a:r>
            <a:r>
              <a:rPr lang="en-US" altLang="ja-JP" sz="1100" dirty="0" err="1"/>
              <a:t>liên</a:t>
            </a:r>
            <a:r>
              <a:rPr lang="en-US" altLang="ja-JP" sz="1100" dirty="0"/>
              <a:t> </a:t>
            </a:r>
            <a:r>
              <a:rPr lang="en-US" altLang="ja-JP" sz="1100" dirty="0" err="1"/>
              <a:t>quan</a:t>
            </a:r>
            <a:r>
              <a:rPr lang="en-US" altLang="ja-JP" sz="1100" dirty="0"/>
              <a:t> </a:t>
            </a:r>
            <a:r>
              <a:rPr lang="en-US" altLang="ja-JP" sz="1100" dirty="0" err="1"/>
              <a:t>đến</a:t>
            </a:r>
            <a:r>
              <a:rPr lang="en-US" altLang="ja-JP" sz="1100" dirty="0"/>
              <a:t> </a:t>
            </a:r>
            <a:r>
              <a:rPr lang="en-US" altLang="ja-JP" sz="1100" dirty="0" err="1"/>
              <a:t>nội</a:t>
            </a:r>
            <a:r>
              <a:rPr lang="en-US" altLang="ja-JP" sz="1100" dirty="0"/>
              <a:t> dung </a:t>
            </a:r>
            <a:r>
              <a:rPr lang="en-US" altLang="ja-JP" sz="1100" dirty="0" err="1"/>
              <a:t>bài</a:t>
            </a:r>
            <a:r>
              <a:rPr lang="en-US" altLang="ja-JP" sz="1100" dirty="0"/>
              <a:t> </a:t>
            </a:r>
            <a:r>
              <a:rPr lang="en-US" altLang="ja-JP" sz="1100" dirty="0" err="1"/>
              <a:t>giảng</a:t>
            </a:r>
            <a:r>
              <a:rPr lang="en-US" altLang="ja-JP" sz="1100" dirty="0"/>
              <a:t> </a:t>
            </a:r>
          </a:p>
          <a:p>
            <a:pPr marL="236596" indent="-236596" eaLnBrk="1" hangingPunct="1">
              <a:buFontTx/>
              <a:buChar char="•"/>
              <a:defRPr/>
            </a:pPr>
            <a:r>
              <a:rPr lang="en-US" altLang="ja-JP" sz="1100" dirty="0" err="1"/>
              <a:t>Hỏi</a:t>
            </a:r>
            <a:r>
              <a:rPr lang="en-US" altLang="ja-JP" sz="1100" dirty="0"/>
              <a:t> </a:t>
            </a:r>
            <a:r>
              <a:rPr lang="en-US" altLang="ja-JP" sz="1100" dirty="0" err="1"/>
              <a:t>rõ</a:t>
            </a:r>
            <a:r>
              <a:rPr lang="en-US" altLang="ja-JP" sz="1100" dirty="0"/>
              <a:t> </a:t>
            </a:r>
            <a:r>
              <a:rPr lang="en-US" altLang="ja-JP" sz="1100" dirty="0" err="1"/>
              <a:t>ràng</a:t>
            </a:r>
            <a:r>
              <a:rPr lang="en-US" altLang="ja-JP" sz="1100" dirty="0"/>
              <a:t> </a:t>
            </a:r>
            <a:r>
              <a:rPr lang="en-US" altLang="ja-JP" sz="1100" dirty="0" err="1"/>
              <a:t>và</a:t>
            </a:r>
            <a:r>
              <a:rPr lang="en-US" altLang="ja-JP" sz="1100" dirty="0"/>
              <a:t> </a:t>
            </a:r>
            <a:r>
              <a:rPr lang="en-US" altLang="ja-JP" sz="1100" dirty="0" err="1"/>
              <a:t>chính</a:t>
            </a:r>
            <a:r>
              <a:rPr lang="en-US" altLang="ja-JP" sz="1100" dirty="0"/>
              <a:t> </a:t>
            </a:r>
            <a:r>
              <a:rPr lang="en-US" altLang="ja-JP" sz="1100" dirty="0" err="1"/>
              <a:t>xác</a:t>
            </a:r>
            <a:r>
              <a:rPr lang="en-US" altLang="ja-JP" sz="1100" dirty="0"/>
              <a:t>: </a:t>
            </a:r>
            <a:r>
              <a:rPr lang="en-US" altLang="ja-JP" sz="1100" dirty="0" err="1"/>
              <a:t>hỏi</a:t>
            </a:r>
            <a:r>
              <a:rPr lang="en-US" altLang="ja-JP" sz="1100" dirty="0"/>
              <a:t> </a:t>
            </a:r>
            <a:r>
              <a:rPr lang="en-US" altLang="ja-JP" sz="1100" dirty="0" err="1"/>
              <a:t>từng</a:t>
            </a:r>
            <a:r>
              <a:rPr lang="en-US" altLang="ja-JP" sz="1100" dirty="0"/>
              <a:t> </a:t>
            </a:r>
            <a:r>
              <a:rPr lang="en-US" altLang="ja-JP" sz="1100" dirty="0" err="1"/>
              <a:t>câu</a:t>
            </a:r>
            <a:r>
              <a:rPr lang="en-US" altLang="ja-JP" sz="1100" dirty="0"/>
              <a:t> </a:t>
            </a:r>
            <a:r>
              <a:rPr lang="en-US" altLang="ja-JP" sz="1100" dirty="0" err="1"/>
              <a:t>một</a:t>
            </a:r>
            <a:r>
              <a:rPr lang="en-US" altLang="ja-JP" sz="1100" dirty="0"/>
              <a:t> </a:t>
            </a:r>
            <a:r>
              <a:rPr lang="en-US" altLang="ja-JP" sz="1100" dirty="0" err="1"/>
              <a:t>và</a:t>
            </a:r>
            <a:r>
              <a:rPr lang="en-US" altLang="ja-JP" sz="1100" dirty="0"/>
              <a:t> </a:t>
            </a:r>
            <a:r>
              <a:rPr lang="en-US" altLang="ja-JP" sz="1100" dirty="0" err="1"/>
              <a:t>hỏi</a:t>
            </a:r>
            <a:r>
              <a:rPr lang="en-US" altLang="ja-JP" sz="1100" dirty="0"/>
              <a:t> </a:t>
            </a:r>
            <a:r>
              <a:rPr lang="en-US" altLang="ja-JP" sz="1100" dirty="0" err="1"/>
              <a:t>một</a:t>
            </a:r>
            <a:r>
              <a:rPr lang="en-US" altLang="ja-JP" sz="1100" dirty="0"/>
              <a:t> </a:t>
            </a:r>
            <a:r>
              <a:rPr lang="en-US" altLang="ja-JP" sz="1100" dirty="0" err="1"/>
              <a:t>cách</a:t>
            </a:r>
            <a:r>
              <a:rPr lang="en-US" altLang="ja-JP" sz="1100" dirty="0"/>
              <a:t> </a:t>
            </a:r>
            <a:r>
              <a:rPr lang="en-US" altLang="ja-JP" sz="1100" dirty="0" err="1"/>
              <a:t>ngắn</a:t>
            </a:r>
            <a:r>
              <a:rPr lang="en-US" altLang="ja-JP" sz="1100" dirty="0"/>
              <a:t> </a:t>
            </a:r>
            <a:r>
              <a:rPr lang="en-US" altLang="ja-JP" sz="1100" dirty="0" err="1"/>
              <a:t>gọn</a:t>
            </a:r>
            <a:r>
              <a:rPr lang="en-US" altLang="ja-JP" sz="1100" dirty="0"/>
              <a:t>. </a:t>
            </a:r>
            <a:r>
              <a:rPr lang="en-US" altLang="ja-JP" sz="1100" dirty="0" err="1"/>
              <a:t>Không</a:t>
            </a:r>
            <a:r>
              <a:rPr lang="en-US" altLang="ja-JP" sz="1100" dirty="0"/>
              <a:t> </a:t>
            </a:r>
            <a:r>
              <a:rPr lang="en-US" altLang="ja-JP" sz="1100" dirty="0" err="1"/>
              <a:t>nên</a:t>
            </a:r>
            <a:r>
              <a:rPr lang="en-US" altLang="ja-JP" sz="1100" dirty="0"/>
              <a:t> </a:t>
            </a:r>
            <a:r>
              <a:rPr lang="en-US" altLang="ja-JP" sz="1100" dirty="0" err="1"/>
              <a:t>hỏi</a:t>
            </a:r>
            <a:r>
              <a:rPr lang="en-US" altLang="ja-JP" sz="1100" dirty="0"/>
              <a:t> </a:t>
            </a:r>
            <a:r>
              <a:rPr lang="en-US" altLang="ja-JP" sz="1100" dirty="0" err="1"/>
              <a:t>nhiều</a:t>
            </a:r>
            <a:r>
              <a:rPr lang="en-US" altLang="ja-JP" sz="1100" dirty="0"/>
              <a:t> </a:t>
            </a:r>
            <a:r>
              <a:rPr lang="en-US" altLang="ja-JP" sz="1100" dirty="0" err="1"/>
              <a:t>câu</a:t>
            </a:r>
            <a:r>
              <a:rPr lang="en-US" altLang="ja-JP" sz="1100" dirty="0"/>
              <a:t> </a:t>
            </a:r>
            <a:r>
              <a:rPr lang="en-US" altLang="ja-JP" sz="1100" dirty="0" err="1"/>
              <a:t>một</a:t>
            </a:r>
            <a:r>
              <a:rPr lang="en-US" altLang="ja-JP" sz="1100" dirty="0"/>
              <a:t> </a:t>
            </a:r>
            <a:r>
              <a:rPr lang="en-US" altLang="ja-JP" sz="1100" dirty="0" err="1"/>
              <a:t>lúc</a:t>
            </a:r>
            <a:r>
              <a:rPr lang="en-US" altLang="ja-JP" sz="1100" dirty="0"/>
              <a:t>, </a:t>
            </a:r>
            <a:r>
              <a:rPr lang="en-US" altLang="ja-JP" sz="1100" dirty="0" err="1"/>
              <a:t>làm</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bối</a:t>
            </a:r>
            <a:r>
              <a:rPr lang="en-US" altLang="ja-JP" sz="1100" dirty="0"/>
              <a:t> </a:t>
            </a:r>
            <a:r>
              <a:rPr lang="en-US" altLang="ja-JP" sz="1100" dirty="0" err="1"/>
              <a:t>rối</a:t>
            </a:r>
            <a:r>
              <a:rPr lang="en-US" altLang="ja-JP" sz="1100" dirty="0"/>
              <a:t>. </a:t>
            </a:r>
            <a:r>
              <a:rPr lang="en-US" altLang="ja-JP" sz="1100" dirty="0" err="1"/>
              <a:t>Không</a:t>
            </a:r>
            <a:r>
              <a:rPr lang="en-US" altLang="ja-JP" sz="1100" dirty="0"/>
              <a:t> </a:t>
            </a:r>
            <a:r>
              <a:rPr lang="en-US" altLang="ja-JP" sz="1100" dirty="0" err="1"/>
              <a:t>nên</a:t>
            </a:r>
            <a:r>
              <a:rPr lang="en-US" altLang="ja-JP" sz="1100" dirty="0"/>
              <a:t> </a:t>
            </a:r>
            <a:r>
              <a:rPr lang="en-US" altLang="ja-JP" sz="1100" dirty="0" err="1"/>
              <a:t>hỏi</a:t>
            </a:r>
            <a:r>
              <a:rPr lang="en-US" altLang="ja-JP" sz="1100" dirty="0"/>
              <a:t> </a:t>
            </a:r>
            <a:r>
              <a:rPr lang="en-US" altLang="ja-JP" sz="1100" dirty="0" err="1"/>
              <a:t>một</a:t>
            </a:r>
            <a:r>
              <a:rPr lang="en-US" altLang="ja-JP" sz="1100" dirty="0"/>
              <a:t> </a:t>
            </a:r>
            <a:r>
              <a:rPr lang="en-US" altLang="ja-JP" sz="1100" dirty="0" err="1"/>
              <a:t>cách</a:t>
            </a:r>
            <a:r>
              <a:rPr lang="en-US" altLang="ja-JP" sz="1100" dirty="0"/>
              <a:t> </a:t>
            </a:r>
            <a:r>
              <a:rPr lang="en-US" altLang="ja-JP" sz="1100" dirty="0" err="1"/>
              <a:t>dài</a:t>
            </a:r>
            <a:r>
              <a:rPr lang="en-US" altLang="ja-JP" sz="1100" dirty="0"/>
              <a:t> </a:t>
            </a:r>
            <a:r>
              <a:rPr lang="en-US" altLang="ja-JP" sz="1100" dirty="0" err="1"/>
              <a:t>dòng</a:t>
            </a:r>
            <a:r>
              <a:rPr lang="en-US" altLang="ja-JP" sz="1100" dirty="0"/>
              <a:t>, </a:t>
            </a:r>
            <a:r>
              <a:rPr lang="en-US" altLang="ja-JP" sz="1100" dirty="0" err="1"/>
              <a:t>lòng</a:t>
            </a:r>
            <a:r>
              <a:rPr lang="en-US" altLang="ja-JP" sz="1100" dirty="0"/>
              <a:t> </a:t>
            </a:r>
            <a:r>
              <a:rPr lang="en-US" altLang="ja-JP" sz="1100" dirty="0" err="1"/>
              <a:t>vòng</a:t>
            </a:r>
            <a:r>
              <a:rPr lang="en-US" altLang="ja-JP" sz="1100" dirty="0"/>
              <a:t>, </a:t>
            </a:r>
            <a:r>
              <a:rPr lang="en-US" altLang="ja-JP" sz="1100" dirty="0" err="1"/>
              <a:t>làm</a:t>
            </a:r>
            <a:r>
              <a:rPr lang="en-US" altLang="ja-JP" sz="1100" dirty="0"/>
              <a:t> </a:t>
            </a:r>
            <a:r>
              <a:rPr lang="en-US" altLang="ja-JP" sz="1100" dirty="0" err="1"/>
              <a:t>cho</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không</a:t>
            </a:r>
            <a:r>
              <a:rPr lang="en-US" altLang="ja-JP" sz="1100" dirty="0"/>
              <a:t> </a:t>
            </a:r>
            <a:r>
              <a:rPr lang="en-US" altLang="ja-JP" sz="1100" dirty="0" err="1"/>
              <a:t>hiểu</a:t>
            </a:r>
            <a:r>
              <a:rPr lang="en-US" altLang="ja-JP" sz="1100" dirty="0"/>
              <a:t> </a:t>
            </a:r>
            <a:r>
              <a:rPr lang="en-US" altLang="ja-JP" sz="1100" dirty="0" err="1"/>
              <a:t>được</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đang</a:t>
            </a:r>
            <a:r>
              <a:rPr lang="en-US" altLang="ja-JP" sz="1100" dirty="0"/>
              <a:t> </a:t>
            </a:r>
            <a:r>
              <a:rPr lang="en-US" altLang="ja-JP" sz="1100" dirty="0" err="1"/>
              <a:t>hỏi</a:t>
            </a:r>
            <a:r>
              <a:rPr lang="en-US" altLang="ja-JP" sz="1100" dirty="0"/>
              <a:t> </a:t>
            </a:r>
            <a:r>
              <a:rPr lang="en-US" altLang="ja-JP" sz="1100" dirty="0" err="1"/>
              <a:t>gì</a:t>
            </a:r>
            <a:r>
              <a:rPr lang="en-US" altLang="ja-JP" sz="1100" dirty="0"/>
              <a:t>.</a:t>
            </a:r>
          </a:p>
          <a:p>
            <a:pPr marL="236596" indent="-236596" eaLnBrk="1" hangingPunct="1">
              <a:buFontTx/>
              <a:buChar char="•"/>
              <a:defRPr/>
            </a:pPr>
            <a:r>
              <a:rPr lang="en-US" altLang="ja-JP" sz="1100" dirty="0" err="1"/>
              <a:t>Sau</a:t>
            </a:r>
            <a:r>
              <a:rPr lang="en-US" altLang="ja-JP" sz="1100" dirty="0"/>
              <a:t> </a:t>
            </a:r>
            <a:r>
              <a:rPr lang="en-US" altLang="ja-JP" sz="1100" dirty="0" err="1"/>
              <a:t>khi</a:t>
            </a:r>
            <a:r>
              <a:rPr lang="en-US" altLang="ja-JP" sz="1100" dirty="0"/>
              <a:t> </a:t>
            </a:r>
            <a:r>
              <a:rPr lang="en-US" altLang="ja-JP" sz="1100" dirty="0" err="1"/>
              <a:t>hỏi</a:t>
            </a:r>
            <a:r>
              <a:rPr lang="en-US" altLang="ja-JP" sz="1100" dirty="0"/>
              <a:t>, </a:t>
            </a:r>
            <a:r>
              <a:rPr lang="en-US" altLang="ja-JP" sz="1100" dirty="0" err="1"/>
              <a:t>nên</a:t>
            </a:r>
            <a:r>
              <a:rPr lang="en-US" altLang="ja-JP" sz="1100" dirty="0"/>
              <a:t> </a:t>
            </a:r>
            <a:r>
              <a:rPr lang="en-US" altLang="ja-JP" sz="1100" dirty="0" err="1"/>
              <a:t>dừng</a:t>
            </a:r>
            <a:r>
              <a:rPr lang="en-US" altLang="ja-JP" sz="1100" dirty="0"/>
              <a:t> </a:t>
            </a:r>
            <a:r>
              <a:rPr lang="en-US" altLang="ja-JP" sz="1100" dirty="0" err="1"/>
              <a:t>lại</a:t>
            </a:r>
            <a:r>
              <a:rPr lang="en-US" altLang="ja-JP" sz="1100" dirty="0"/>
              <a:t> 5-10 </a:t>
            </a:r>
            <a:r>
              <a:rPr lang="en-US" altLang="ja-JP" sz="1100" dirty="0" err="1"/>
              <a:t>giây</a:t>
            </a:r>
            <a:r>
              <a:rPr lang="en-US" altLang="ja-JP" sz="1100" dirty="0"/>
              <a:t> </a:t>
            </a:r>
            <a:r>
              <a:rPr lang="en-US" altLang="ja-JP" sz="1100" dirty="0" err="1"/>
              <a:t>cho</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suy</a:t>
            </a:r>
            <a:r>
              <a:rPr lang="en-US" altLang="ja-JP" sz="1100" dirty="0"/>
              <a:t> </a:t>
            </a:r>
            <a:r>
              <a:rPr lang="en-US" altLang="ja-JP" sz="1100" dirty="0" err="1"/>
              <a:t>nghĩ</a:t>
            </a:r>
            <a:endParaRPr lang="en-US" altLang="ja-JP" sz="1100" dirty="0"/>
          </a:p>
          <a:p>
            <a:pPr marL="236596" indent="-236596" eaLnBrk="1" hangingPunct="1">
              <a:buFontTx/>
              <a:buChar char="•"/>
              <a:defRPr/>
            </a:pPr>
            <a:r>
              <a:rPr lang="en-US" altLang="ja-JP" sz="1100" dirty="0" err="1"/>
              <a:t>Nếu</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chưa</a:t>
            </a:r>
            <a:r>
              <a:rPr lang="en-US" altLang="ja-JP" sz="1100" dirty="0"/>
              <a:t> </a:t>
            </a:r>
            <a:r>
              <a:rPr lang="en-US" altLang="ja-JP" sz="1100" dirty="0" err="1"/>
              <a:t>có</a:t>
            </a:r>
            <a:r>
              <a:rPr lang="en-US" altLang="ja-JP" sz="1100" dirty="0"/>
              <a:t> </a:t>
            </a:r>
            <a:r>
              <a:rPr lang="en-US" altLang="ja-JP" sz="1100" dirty="0" err="1"/>
              <a:t>câu</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thì</a:t>
            </a:r>
            <a:r>
              <a:rPr lang="en-US" altLang="ja-JP" sz="1100" dirty="0"/>
              <a:t> </a:t>
            </a:r>
            <a:r>
              <a:rPr lang="en-US" altLang="ja-JP" sz="1100" dirty="0" err="1"/>
              <a:t>hỏi</a:t>
            </a:r>
            <a:r>
              <a:rPr lang="en-US" altLang="ja-JP" sz="1100" dirty="0"/>
              <a:t> </a:t>
            </a:r>
            <a:r>
              <a:rPr lang="en-US" altLang="ja-JP" sz="1100" dirty="0" err="1"/>
              <a:t>theo</a:t>
            </a:r>
            <a:r>
              <a:rPr lang="en-US" altLang="ja-JP" sz="1100" dirty="0"/>
              <a:t> </a:t>
            </a:r>
            <a:r>
              <a:rPr lang="en-US" altLang="ja-JP" sz="1100" dirty="0" err="1"/>
              <a:t>một</a:t>
            </a:r>
            <a:r>
              <a:rPr lang="en-US" altLang="ja-JP" sz="1100" dirty="0"/>
              <a:t> </a:t>
            </a:r>
            <a:r>
              <a:rPr lang="en-US" altLang="ja-JP" sz="1100" dirty="0" err="1"/>
              <a:t>cách</a:t>
            </a:r>
            <a:r>
              <a:rPr lang="en-US" altLang="ja-JP" sz="1100" dirty="0"/>
              <a:t> </a:t>
            </a:r>
            <a:r>
              <a:rPr lang="en-US" altLang="ja-JP" sz="1100" dirty="0" err="1"/>
              <a:t>khác</a:t>
            </a:r>
            <a:r>
              <a:rPr lang="en-US" altLang="ja-JP" sz="1100" dirty="0"/>
              <a:t>, </a:t>
            </a:r>
            <a:r>
              <a:rPr lang="en-US" altLang="ja-JP" sz="1100" dirty="0" err="1"/>
              <a:t>dề</a:t>
            </a:r>
            <a:r>
              <a:rPr lang="en-US" altLang="ja-JP" sz="1100" dirty="0"/>
              <a:t> </a:t>
            </a:r>
            <a:r>
              <a:rPr lang="en-US" altLang="ja-JP" sz="1100" dirty="0" err="1"/>
              <a:t>hơn</a:t>
            </a:r>
            <a:r>
              <a:rPr lang="en-US" altLang="ja-JP" sz="1100" dirty="0"/>
              <a:t> </a:t>
            </a:r>
            <a:r>
              <a:rPr lang="en-US" altLang="ja-JP" sz="1100" dirty="0" err="1"/>
              <a:t>hoặc</a:t>
            </a:r>
            <a:r>
              <a:rPr lang="en-US" altLang="ja-JP" sz="1100" dirty="0"/>
              <a:t> </a:t>
            </a:r>
            <a:r>
              <a:rPr lang="en-US" altLang="ja-JP" sz="1100" dirty="0" err="1"/>
              <a:t>có</a:t>
            </a:r>
            <a:r>
              <a:rPr lang="en-US" altLang="ja-JP" sz="1100" dirty="0"/>
              <a:t> </a:t>
            </a:r>
            <a:r>
              <a:rPr lang="en-US" altLang="ja-JP" sz="1100" dirty="0" err="1"/>
              <a:t>gơị</a:t>
            </a:r>
            <a:r>
              <a:rPr lang="en-US" altLang="ja-JP" sz="1100" dirty="0"/>
              <a:t> ý </a:t>
            </a:r>
            <a:r>
              <a:rPr lang="en-US" altLang="ja-JP" sz="1100" dirty="0" err="1"/>
              <a:t>cho</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Ví</a:t>
            </a:r>
            <a:r>
              <a:rPr lang="en-US" altLang="ja-JP" sz="1100" dirty="0"/>
              <a:t> </a:t>
            </a:r>
            <a:r>
              <a:rPr lang="en-US" altLang="ja-JP" sz="1100" dirty="0" err="1"/>
              <a:t>dụ</a:t>
            </a:r>
            <a:r>
              <a:rPr lang="en-US" altLang="ja-JP" sz="1100" dirty="0"/>
              <a:t> “</a:t>
            </a:r>
            <a:r>
              <a:rPr lang="en-US" altLang="ja-JP" sz="1100" dirty="0" err="1"/>
              <a:t>một</a:t>
            </a:r>
            <a:r>
              <a:rPr lang="en-US" altLang="ja-JP" sz="1100" dirty="0"/>
              <a:t> </a:t>
            </a:r>
            <a:r>
              <a:rPr lang="en-US" altLang="ja-JP" sz="1100" dirty="0" err="1"/>
              <a:t>người</a:t>
            </a:r>
            <a:r>
              <a:rPr lang="en-US" altLang="ja-JP" sz="1100" dirty="0"/>
              <a:t> </a:t>
            </a:r>
            <a:r>
              <a:rPr lang="en-US" altLang="ja-JP" sz="1100" dirty="0" err="1"/>
              <a:t>quản</a:t>
            </a:r>
            <a:r>
              <a:rPr lang="en-US" altLang="ja-JP" sz="1100" dirty="0"/>
              <a:t> </a:t>
            </a:r>
            <a:r>
              <a:rPr lang="en-US" altLang="ja-JP" sz="1100" dirty="0" err="1"/>
              <a:t>lý</a:t>
            </a:r>
            <a:r>
              <a:rPr lang="en-US" altLang="ja-JP" sz="1100" dirty="0"/>
              <a:t> </a:t>
            </a:r>
            <a:r>
              <a:rPr lang="en-US" altLang="ja-JP" sz="1100" dirty="0" err="1"/>
              <a:t>giỏi</a:t>
            </a:r>
            <a:r>
              <a:rPr lang="en-US" altLang="ja-JP" sz="1100" dirty="0"/>
              <a:t> </a:t>
            </a:r>
            <a:r>
              <a:rPr lang="en-US" altLang="ja-JP" sz="1100" dirty="0" err="1"/>
              <a:t>cần</a:t>
            </a:r>
            <a:r>
              <a:rPr lang="en-US" altLang="ja-JP" sz="1100" dirty="0"/>
              <a:t> </a:t>
            </a:r>
            <a:r>
              <a:rPr lang="en-US" altLang="ja-JP" sz="1100" dirty="0" err="1"/>
              <a:t>có</a:t>
            </a:r>
            <a:r>
              <a:rPr lang="en-US" altLang="ja-JP" sz="1100" dirty="0"/>
              <a:t> </a:t>
            </a:r>
            <a:r>
              <a:rPr lang="en-US" altLang="ja-JP" sz="1100" dirty="0" err="1"/>
              <a:t>những</a:t>
            </a:r>
            <a:r>
              <a:rPr lang="en-US" altLang="ja-JP" sz="1100" dirty="0"/>
              <a:t> </a:t>
            </a:r>
            <a:r>
              <a:rPr lang="en-US" altLang="ja-JP" sz="1100" dirty="0" err="1"/>
              <a:t>năng</a:t>
            </a:r>
            <a:r>
              <a:rPr lang="en-US" altLang="ja-JP" sz="1100" dirty="0"/>
              <a:t> </a:t>
            </a:r>
            <a:r>
              <a:rPr lang="en-US" altLang="ja-JP" sz="1100" dirty="0" err="1"/>
              <a:t>lực</a:t>
            </a:r>
            <a:r>
              <a:rPr lang="en-US" altLang="ja-JP" sz="1100" dirty="0"/>
              <a:t> </a:t>
            </a:r>
            <a:r>
              <a:rPr lang="en-US" altLang="ja-JP" sz="1100" dirty="0" err="1"/>
              <a:t>gì</a:t>
            </a:r>
            <a:r>
              <a:rPr lang="en-US" altLang="ja-JP" sz="1100" dirty="0"/>
              <a:t>?”, </a:t>
            </a:r>
            <a:r>
              <a:rPr lang="en-US" altLang="ja-JP" sz="1100" dirty="0" err="1"/>
              <a:t>có</a:t>
            </a:r>
            <a:r>
              <a:rPr lang="en-US" altLang="ja-JP" sz="1100" dirty="0"/>
              <a:t> </a:t>
            </a:r>
            <a:r>
              <a:rPr lang="en-US" altLang="ja-JP" sz="1100" dirty="0" err="1"/>
              <a:t>thể</a:t>
            </a:r>
            <a:r>
              <a:rPr lang="en-US" altLang="ja-JP" sz="1100" dirty="0"/>
              <a:t> </a:t>
            </a:r>
            <a:r>
              <a:rPr lang="en-US" altLang="ja-JP" sz="1100" dirty="0" err="1"/>
              <a:t>hỏi</a:t>
            </a:r>
            <a:r>
              <a:rPr lang="en-US" altLang="ja-JP" sz="1100" dirty="0"/>
              <a:t> </a:t>
            </a:r>
            <a:r>
              <a:rPr lang="en-US" altLang="ja-JP" sz="1100" dirty="0" err="1"/>
              <a:t>theo</a:t>
            </a:r>
            <a:r>
              <a:rPr lang="en-US" altLang="ja-JP" sz="1100" dirty="0"/>
              <a:t> </a:t>
            </a:r>
            <a:r>
              <a:rPr lang="en-US" altLang="ja-JP" sz="1100" dirty="0" err="1"/>
              <a:t>cách</a:t>
            </a:r>
            <a:r>
              <a:rPr lang="en-US" altLang="ja-JP" sz="1100" dirty="0"/>
              <a:t> </a:t>
            </a:r>
            <a:r>
              <a:rPr lang="en-US" altLang="ja-JP" sz="1100" dirty="0" err="1"/>
              <a:t>khách</a:t>
            </a:r>
            <a:r>
              <a:rPr lang="en-US" altLang="ja-JP" sz="1100" dirty="0"/>
              <a:t> “</a:t>
            </a:r>
            <a:r>
              <a:rPr lang="en-US" altLang="ja-JP" sz="1100" dirty="0" err="1"/>
              <a:t>để</a:t>
            </a:r>
            <a:r>
              <a:rPr lang="en-US" altLang="ja-JP" sz="1100" dirty="0"/>
              <a:t> </a:t>
            </a:r>
            <a:r>
              <a:rPr lang="en-US" altLang="ja-JP" sz="1100" dirty="0" err="1"/>
              <a:t>trở</a:t>
            </a:r>
            <a:r>
              <a:rPr lang="en-US" altLang="ja-JP" sz="1100" dirty="0"/>
              <a:t> </a:t>
            </a:r>
            <a:r>
              <a:rPr lang="en-US" altLang="ja-JP" sz="1100" dirty="0" err="1"/>
              <a:t>thành</a:t>
            </a:r>
            <a:r>
              <a:rPr lang="en-US" altLang="ja-JP" sz="1100" dirty="0"/>
              <a:t> </a:t>
            </a:r>
            <a:r>
              <a:rPr lang="en-US" altLang="ja-JP" sz="1100" dirty="0" err="1"/>
              <a:t>một</a:t>
            </a:r>
            <a:r>
              <a:rPr lang="en-US" altLang="ja-JP" sz="1100" dirty="0"/>
              <a:t> </a:t>
            </a:r>
            <a:r>
              <a:rPr lang="en-US" altLang="ja-JP" sz="1100" dirty="0" err="1"/>
              <a:t>nhà</a:t>
            </a:r>
            <a:r>
              <a:rPr lang="en-US" altLang="ja-JP" sz="1100" dirty="0"/>
              <a:t> </a:t>
            </a:r>
            <a:r>
              <a:rPr lang="en-US" altLang="ja-JP" sz="1100" dirty="0" err="1"/>
              <a:t>quản</a:t>
            </a:r>
            <a:r>
              <a:rPr lang="en-US" altLang="ja-JP" sz="1100" dirty="0"/>
              <a:t> </a:t>
            </a:r>
            <a:r>
              <a:rPr lang="en-US" altLang="ja-JP" sz="1100" dirty="0" err="1"/>
              <a:t>lý</a:t>
            </a:r>
            <a:r>
              <a:rPr lang="en-US" altLang="ja-JP" sz="1100" dirty="0"/>
              <a:t> </a:t>
            </a:r>
            <a:r>
              <a:rPr lang="en-US" altLang="ja-JP" sz="1100" dirty="0" err="1"/>
              <a:t>giỏi</a:t>
            </a:r>
            <a:r>
              <a:rPr lang="en-US" altLang="ja-JP" sz="1100" dirty="0"/>
              <a:t>, </a:t>
            </a:r>
            <a:r>
              <a:rPr lang="en-US" altLang="ja-JP" sz="1100" dirty="0" err="1"/>
              <a:t>bạn</a:t>
            </a:r>
            <a:r>
              <a:rPr lang="en-US" altLang="ja-JP" sz="1100" dirty="0"/>
              <a:t> </a:t>
            </a:r>
            <a:r>
              <a:rPr lang="en-US" altLang="ja-JP" sz="1100" dirty="0" err="1"/>
              <a:t>cần</a:t>
            </a:r>
            <a:r>
              <a:rPr lang="en-US" altLang="ja-JP" sz="1100" dirty="0"/>
              <a:t> </a:t>
            </a:r>
            <a:r>
              <a:rPr lang="en-US" altLang="ja-JP" sz="1100" dirty="0" err="1"/>
              <a:t>có</a:t>
            </a:r>
            <a:r>
              <a:rPr lang="en-US" altLang="ja-JP" sz="1100" dirty="0"/>
              <a:t> </a:t>
            </a:r>
            <a:r>
              <a:rPr lang="en-US" altLang="ja-JP" sz="1100" dirty="0" err="1"/>
              <a:t>kiến</a:t>
            </a:r>
            <a:r>
              <a:rPr lang="en-US" altLang="ja-JP" sz="1100" dirty="0"/>
              <a:t> </a:t>
            </a:r>
            <a:r>
              <a:rPr lang="en-US" altLang="ja-JP" sz="1100" dirty="0" err="1"/>
              <a:t>thức</a:t>
            </a:r>
            <a:r>
              <a:rPr lang="en-US" altLang="ja-JP" sz="1100" dirty="0"/>
              <a:t>, </a:t>
            </a:r>
            <a:r>
              <a:rPr lang="en-US" altLang="ja-JP" sz="1100" dirty="0" err="1"/>
              <a:t>kỹ</a:t>
            </a:r>
            <a:r>
              <a:rPr lang="en-US" altLang="ja-JP" sz="1100" dirty="0"/>
              <a:t> </a:t>
            </a:r>
            <a:r>
              <a:rPr lang="en-US" altLang="ja-JP" sz="1100" dirty="0" err="1"/>
              <a:t>năng</a:t>
            </a:r>
            <a:r>
              <a:rPr lang="en-US" altLang="ja-JP" sz="1100" dirty="0"/>
              <a:t> </a:t>
            </a:r>
            <a:r>
              <a:rPr lang="en-US" altLang="ja-JP" sz="1100" dirty="0" err="1"/>
              <a:t>và</a:t>
            </a:r>
            <a:r>
              <a:rPr lang="en-US" altLang="ja-JP" sz="1100" dirty="0"/>
              <a:t> </a:t>
            </a:r>
            <a:r>
              <a:rPr lang="en-US" altLang="ja-JP" sz="1100" dirty="0" err="1"/>
              <a:t>thái</a:t>
            </a:r>
            <a:r>
              <a:rPr lang="en-US" altLang="ja-JP" sz="1100" dirty="0"/>
              <a:t> </a:t>
            </a:r>
            <a:r>
              <a:rPr lang="en-US" altLang="ja-JP" sz="1100" dirty="0" err="1"/>
              <a:t>độ</a:t>
            </a:r>
            <a:r>
              <a:rPr lang="en-US" altLang="ja-JP" sz="1100" dirty="0"/>
              <a:t> </a:t>
            </a:r>
            <a:r>
              <a:rPr lang="en-US" altLang="ja-JP" sz="1100" dirty="0" err="1"/>
              <a:t>như</a:t>
            </a:r>
            <a:r>
              <a:rPr lang="en-US" altLang="ja-JP" sz="1100" dirty="0"/>
              <a:t> </a:t>
            </a:r>
            <a:r>
              <a:rPr lang="en-US" altLang="ja-JP" sz="1100" dirty="0" err="1"/>
              <a:t>thế</a:t>
            </a:r>
            <a:r>
              <a:rPr lang="en-US" altLang="ja-JP" sz="1100" dirty="0"/>
              <a:t> </a:t>
            </a:r>
            <a:r>
              <a:rPr lang="en-US" altLang="ja-JP" sz="1100" dirty="0" err="1"/>
              <a:t>nào</a:t>
            </a:r>
            <a:r>
              <a:rPr lang="en-US" altLang="ja-JP" sz="1100" dirty="0"/>
              <a:t>” </a:t>
            </a:r>
            <a:r>
              <a:rPr lang="en-US" altLang="ja-JP" sz="1100" dirty="0" err="1"/>
              <a:t>hoặc</a:t>
            </a:r>
            <a:r>
              <a:rPr lang="en-US" altLang="ja-JP" sz="1100" dirty="0"/>
              <a:t> “</a:t>
            </a:r>
            <a:r>
              <a:rPr lang="en-US" altLang="ja-JP" sz="1100" dirty="0" err="1"/>
              <a:t>hãy</a:t>
            </a:r>
            <a:r>
              <a:rPr lang="en-US" altLang="ja-JP" sz="1100" dirty="0"/>
              <a:t> </a:t>
            </a:r>
            <a:r>
              <a:rPr lang="en-US" altLang="ja-JP" sz="1100" dirty="0" err="1"/>
              <a:t>liên</a:t>
            </a:r>
            <a:r>
              <a:rPr lang="en-US" altLang="ja-JP" sz="1100" dirty="0"/>
              <a:t> </a:t>
            </a:r>
            <a:r>
              <a:rPr lang="en-US" altLang="ja-JP" sz="1100" dirty="0" err="1"/>
              <a:t>hệ</a:t>
            </a:r>
            <a:r>
              <a:rPr lang="en-US" altLang="ja-JP" sz="1100" dirty="0"/>
              <a:t> </a:t>
            </a:r>
            <a:r>
              <a:rPr lang="en-US" altLang="ja-JP" sz="1100" dirty="0" err="1"/>
              <a:t>tới</a:t>
            </a:r>
            <a:r>
              <a:rPr lang="en-US" altLang="ja-JP" sz="1100" dirty="0"/>
              <a:t> </a:t>
            </a:r>
            <a:r>
              <a:rPr lang="en-US" altLang="ja-JP" sz="1100" dirty="0" err="1"/>
              <a:t>một</a:t>
            </a:r>
            <a:r>
              <a:rPr lang="en-US" altLang="ja-JP" sz="1100" dirty="0"/>
              <a:t> </a:t>
            </a:r>
            <a:r>
              <a:rPr lang="en-US" altLang="ja-JP" sz="1100" dirty="0" err="1"/>
              <a:t>người</a:t>
            </a:r>
            <a:r>
              <a:rPr lang="en-US" altLang="ja-JP" sz="1100" dirty="0"/>
              <a:t> </a:t>
            </a:r>
            <a:r>
              <a:rPr lang="en-US" altLang="ja-JP" sz="1100" dirty="0" err="1"/>
              <a:t>quản</a:t>
            </a:r>
            <a:r>
              <a:rPr lang="en-US" altLang="ja-JP" sz="1100" dirty="0"/>
              <a:t> </a:t>
            </a:r>
            <a:r>
              <a:rPr lang="en-US" altLang="ja-JP" sz="1100" dirty="0" err="1"/>
              <a:t>lý</a:t>
            </a:r>
            <a:r>
              <a:rPr lang="en-US" altLang="ja-JP" sz="1100" dirty="0"/>
              <a:t> </a:t>
            </a:r>
            <a:r>
              <a:rPr lang="en-US" altLang="ja-JP" sz="1100" dirty="0" err="1"/>
              <a:t>giỏi</a:t>
            </a:r>
            <a:r>
              <a:rPr lang="en-US" altLang="ja-JP" sz="1100" dirty="0"/>
              <a:t> </a:t>
            </a:r>
            <a:r>
              <a:rPr lang="en-US" altLang="ja-JP" sz="1100" dirty="0" err="1"/>
              <a:t>mà</a:t>
            </a:r>
            <a:r>
              <a:rPr lang="en-US" altLang="ja-JP" sz="1100" dirty="0"/>
              <a:t> </a:t>
            </a:r>
            <a:r>
              <a:rPr lang="en-US" altLang="ja-JP" sz="1100" dirty="0" err="1"/>
              <a:t>bạn</a:t>
            </a:r>
            <a:r>
              <a:rPr lang="en-US" altLang="ja-JP" sz="1100" dirty="0"/>
              <a:t> </a:t>
            </a:r>
            <a:r>
              <a:rPr lang="en-US" altLang="ja-JP" sz="1100" dirty="0" err="1"/>
              <a:t>biết</a:t>
            </a:r>
            <a:r>
              <a:rPr lang="en-US" altLang="ja-JP" sz="1100" dirty="0"/>
              <a:t>, </a:t>
            </a:r>
            <a:r>
              <a:rPr lang="en-US" altLang="ja-JP" sz="1100" dirty="0" err="1"/>
              <a:t>bạn</a:t>
            </a:r>
            <a:r>
              <a:rPr lang="en-US" altLang="ja-JP" sz="1100" dirty="0"/>
              <a:t> </a:t>
            </a:r>
            <a:r>
              <a:rPr lang="en-US" altLang="ja-JP" sz="1100" dirty="0" err="1"/>
              <a:t>thích</a:t>
            </a:r>
            <a:r>
              <a:rPr lang="en-US" altLang="ja-JP" sz="1100" dirty="0"/>
              <a:t> </a:t>
            </a:r>
            <a:r>
              <a:rPr lang="en-US" altLang="ja-JP" sz="1100" dirty="0" err="1"/>
              <a:t>những</a:t>
            </a:r>
            <a:r>
              <a:rPr lang="en-US" altLang="ja-JP" sz="1100" dirty="0"/>
              <a:t> </a:t>
            </a:r>
            <a:r>
              <a:rPr lang="en-US" altLang="ja-JP" sz="1100" dirty="0" err="1"/>
              <a:t>đặc</a:t>
            </a:r>
            <a:r>
              <a:rPr lang="en-US" altLang="ja-JP" sz="1100" dirty="0"/>
              <a:t> </a:t>
            </a:r>
            <a:r>
              <a:rPr lang="en-US" altLang="ja-JP" sz="1100" dirty="0" err="1"/>
              <a:t>điểm</a:t>
            </a:r>
            <a:r>
              <a:rPr lang="en-US" altLang="ja-JP" sz="1100" dirty="0"/>
              <a:t> </a:t>
            </a:r>
            <a:r>
              <a:rPr lang="en-US" altLang="ja-JP" sz="1100" dirty="0" err="1"/>
              <a:t>nào</a:t>
            </a:r>
            <a:r>
              <a:rPr lang="en-US" altLang="ja-JP" sz="1100" dirty="0"/>
              <a:t> </a:t>
            </a:r>
            <a:r>
              <a:rPr lang="en-US" altLang="ja-JP" sz="1100" dirty="0" err="1"/>
              <a:t>của</a:t>
            </a:r>
            <a:r>
              <a:rPr lang="en-US" altLang="ja-JP" sz="1100" dirty="0"/>
              <a:t> </a:t>
            </a:r>
            <a:r>
              <a:rPr lang="en-US" altLang="ja-JP" sz="1100" dirty="0" err="1"/>
              <a:t>người</a:t>
            </a:r>
            <a:r>
              <a:rPr lang="en-US" altLang="ja-JP" sz="1100" dirty="0"/>
              <a:t> </a:t>
            </a:r>
            <a:r>
              <a:rPr lang="en-US" altLang="ja-JP" sz="1100" dirty="0" err="1"/>
              <a:t>đó</a:t>
            </a:r>
            <a:r>
              <a:rPr lang="en-US" altLang="ja-JP" sz="1100" dirty="0"/>
              <a:t>?”</a:t>
            </a:r>
          </a:p>
          <a:p>
            <a:pPr marL="236596" indent="-236596" eaLnBrk="1" hangingPunct="1">
              <a:buFontTx/>
              <a:buChar char="•"/>
              <a:defRPr/>
            </a:pPr>
            <a:r>
              <a:rPr lang="en-US" altLang="ja-JP" sz="1100" dirty="0" err="1"/>
              <a:t>Nếu</a:t>
            </a:r>
            <a:r>
              <a:rPr lang="en-US" altLang="ja-JP" sz="1100" dirty="0"/>
              <a:t> </a:t>
            </a:r>
            <a:r>
              <a:rPr lang="en-US" altLang="ja-JP" sz="1100" dirty="0" err="1"/>
              <a:t>quan</a:t>
            </a:r>
            <a:r>
              <a:rPr lang="en-US" altLang="ja-JP" sz="1100" dirty="0"/>
              <a:t> </a:t>
            </a:r>
            <a:r>
              <a:rPr lang="en-US" altLang="ja-JP" sz="1100" dirty="0" err="1"/>
              <a:t>sát</a:t>
            </a:r>
            <a:r>
              <a:rPr lang="en-US" altLang="ja-JP" sz="1100" dirty="0"/>
              <a:t> </a:t>
            </a:r>
            <a:r>
              <a:rPr lang="en-US" altLang="ja-JP" sz="1100" dirty="0" err="1"/>
              <a:t>thấy</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tỏ</a:t>
            </a:r>
            <a:r>
              <a:rPr lang="en-US" altLang="ja-JP" sz="1100" dirty="0"/>
              <a:t> </a:t>
            </a:r>
            <a:r>
              <a:rPr lang="en-US" altLang="ja-JP" sz="1100" dirty="0" err="1"/>
              <a:t>vẻ</a:t>
            </a:r>
            <a:r>
              <a:rPr lang="en-US" altLang="ja-JP" sz="1100" dirty="0"/>
              <a:t> </a:t>
            </a:r>
            <a:r>
              <a:rPr lang="en-US" altLang="ja-JP" sz="1100" dirty="0" err="1"/>
              <a:t>muốn</a:t>
            </a:r>
            <a:r>
              <a:rPr lang="en-US" altLang="ja-JP" sz="1100" dirty="0"/>
              <a:t> </a:t>
            </a:r>
            <a:r>
              <a:rPr lang="en-US" altLang="ja-JP" sz="1100" dirty="0" err="1"/>
              <a:t>trả</a:t>
            </a:r>
            <a:r>
              <a:rPr lang="en-US" altLang="ja-JP" sz="1100" dirty="0"/>
              <a:t> </a:t>
            </a:r>
            <a:r>
              <a:rPr lang="en-US" altLang="ja-JP" sz="1100" dirty="0" err="1"/>
              <a:t>lơì</a:t>
            </a:r>
            <a:r>
              <a:rPr lang="en-US" altLang="ja-JP" sz="1100" dirty="0"/>
              <a:t> </a:t>
            </a:r>
            <a:r>
              <a:rPr lang="en-US" altLang="ja-JP" sz="1100" dirty="0" err="1"/>
              <a:t>nhưng</a:t>
            </a:r>
            <a:r>
              <a:rPr lang="en-US" altLang="ja-JP" sz="1100" dirty="0"/>
              <a:t> e </a:t>
            </a:r>
            <a:r>
              <a:rPr lang="en-US" altLang="ja-JP" sz="1100" dirty="0" err="1"/>
              <a:t>ngại</a:t>
            </a:r>
            <a:r>
              <a:rPr lang="en-US" altLang="ja-JP" sz="1100" dirty="0"/>
              <a:t> </a:t>
            </a:r>
            <a:r>
              <a:rPr lang="en-US" altLang="ja-JP" sz="1100" dirty="0" err="1"/>
              <a:t>thì</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nên</a:t>
            </a:r>
            <a:r>
              <a:rPr lang="en-US" altLang="ja-JP" sz="1100" dirty="0"/>
              <a:t> </a:t>
            </a:r>
            <a:r>
              <a:rPr lang="en-US" altLang="ja-JP" sz="1100" dirty="0" err="1"/>
              <a:t>mời</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endParaRPr lang="en-US" altLang="ja-JP" dirty="0"/>
          </a:p>
          <a:p>
            <a:pPr eaLnBrk="1" hangingPunct="1">
              <a:defRPr/>
            </a:pPr>
            <a:r>
              <a:rPr lang="en-US" sz="1100" dirty="0" err="1"/>
              <a:t>L</a:t>
            </a:r>
            <a:r>
              <a:rPr lang="en-US" altLang="ja-JP" sz="1100" dirty="0" err="1"/>
              <a:t>ưu</a:t>
            </a:r>
            <a:r>
              <a:rPr lang="en-US" altLang="ja-JP" sz="1100" dirty="0"/>
              <a:t> ý: </a:t>
            </a:r>
          </a:p>
          <a:p>
            <a:pPr marL="236596" indent="-236596" eaLnBrk="1" hangingPunct="1">
              <a:buFontTx/>
              <a:buChar char="•"/>
              <a:defRPr/>
            </a:pP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để</a:t>
            </a:r>
            <a:r>
              <a:rPr lang="en-US" altLang="ja-JP" sz="1100" dirty="0"/>
              <a:t> </a:t>
            </a:r>
            <a:r>
              <a:rPr lang="en-US" altLang="ja-JP" sz="1100" dirty="0" err="1"/>
              <a:t>tạo</a:t>
            </a:r>
            <a:r>
              <a:rPr lang="en-US" altLang="ja-JP" sz="1100" dirty="0"/>
              <a:t> </a:t>
            </a:r>
            <a:r>
              <a:rPr lang="en-US" altLang="ja-JP" sz="1100" dirty="0" err="1"/>
              <a:t>cơ</a:t>
            </a:r>
            <a:r>
              <a:rPr lang="en-US" altLang="ja-JP" sz="1100" dirty="0"/>
              <a:t> </a:t>
            </a:r>
            <a:r>
              <a:rPr lang="en-US" altLang="ja-JP" sz="1100" dirty="0" err="1"/>
              <a:t>hôị</a:t>
            </a:r>
            <a:r>
              <a:rPr lang="en-US" altLang="ja-JP" sz="1100" dirty="0"/>
              <a:t> </a:t>
            </a:r>
            <a:r>
              <a:rPr lang="en-US" altLang="ja-JP" sz="1100" dirty="0" err="1"/>
              <a:t>cho</a:t>
            </a:r>
            <a:r>
              <a:rPr lang="en-US" altLang="ja-JP" sz="1100" dirty="0"/>
              <a:t> </a:t>
            </a:r>
            <a:r>
              <a:rPr lang="en-US" altLang="ja-JP" sz="1100" dirty="0" err="1"/>
              <a:t>tất</a:t>
            </a:r>
            <a:r>
              <a:rPr lang="en-US" altLang="ja-JP" sz="1100" dirty="0"/>
              <a:t> </a:t>
            </a:r>
            <a:r>
              <a:rPr lang="en-US" altLang="ja-JP" sz="1100" dirty="0" err="1"/>
              <a:t>cả</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tham</a:t>
            </a:r>
            <a:r>
              <a:rPr lang="en-US" altLang="ja-JP" sz="1100" dirty="0"/>
              <a:t> </a:t>
            </a:r>
            <a:r>
              <a:rPr lang="en-US" altLang="ja-JP" sz="1100" dirty="0" err="1"/>
              <a:t>gia</a:t>
            </a:r>
            <a:r>
              <a:rPr lang="en-US" altLang="ja-JP" sz="1100" dirty="0"/>
              <a:t>, </a:t>
            </a:r>
            <a:r>
              <a:rPr lang="en-US" altLang="ja-JP" sz="1100" dirty="0" err="1"/>
              <a:t>nên</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tránh</a:t>
            </a:r>
            <a:r>
              <a:rPr lang="en-US" altLang="ja-JP" sz="1100" dirty="0"/>
              <a:t> </a:t>
            </a:r>
            <a:r>
              <a:rPr lang="en-US" altLang="ja-JP" sz="1100" dirty="0" err="1"/>
              <a:t>hỏi</a:t>
            </a:r>
            <a:r>
              <a:rPr lang="en-US" altLang="ja-JP" sz="1100" dirty="0"/>
              <a:t> </a:t>
            </a:r>
            <a:r>
              <a:rPr lang="en-US" altLang="ja-JP" sz="1100" dirty="0" err="1"/>
              <a:t>chỉ</a:t>
            </a:r>
            <a:r>
              <a:rPr lang="en-US" altLang="ja-JP" sz="1100" dirty="0"/>
              <a:t> </a:t>
            </a:r>
            <a:r>
              <a:rPr lang="en-US" altLang="ja-JP" sz="1100" dirty="0" err="1"/>
              <a:t>định</a:t>
            </a:r>
            <a:r>
              <a:rPr lang="en-US" altLang="ja-JP" sz="1100" dirty="0"/>
              <a:t> (</a:t>
            </a: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cho</a:t>
            </a:r>
            <a:r>
              <a:rPr lang="en-US" altLang="ja-JP" sz="1100" dirty="0"/>
              <a:t> </a:t>
            </a:r>
            <a:r>
              <a:rPr lang="en-US" altLang="ja-JP" sz="1100" dirty="0" err="1"/>
              <a:t>môtj</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nào</a:t>
            </a:r>
            <a:r>
              <a:rPr lang="en-US" altLang="ja-JP" sz="1100" dirty="0"/>
              <a:t> </a:t>
            </a:r>
            <a:r>
              <a:rPr lang="en-US" altLang="ja-JP" sz="1100" dirty="0" err="1"/>
              <a:t>đó</a:t>
            </a:r>
            <a:r>
              <a:rPr lang="en-US" altLang="ja-JP" sz="1100" dirty="0"/>
              <a:t>), </a:t>
            </a:r>
            <a:r>
              <a:rPr lang="en-US" altLang="ja-JP" sz="1100" dirty="0" err="1"/>
              <a:t>và</a:t>
            </a:r>
            <a:r>
              <a:rPr lang="en-US" altLang="ja-JP" sz="1100" dirty="0"/>
              <a:t> </a:t>
            </a:r>
            <a:r>
              <a:rPr lang="en-US" altLang="ja-JP" sz="1100" dirty="0" err="1"/>
              <a:t>khi</a:t>
            </a:r>
            <a:r>
              <a:rPr lang="en-US" altLang="ja-JP" sz="1100" dirty="0"/>
              <a:t> </a:t>
            </a:r>
            <a:r>
              <a:rPr lang="en-US" altLang="ja-JP" sz="1100" dirty="0" err="1"/>
              <a:t>hỏi</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nên</a:t>
            </a:r>
            <a:r>
              <a:rPr lang="en-US" altLang="ja-JP" sz="1100" dirty="0"/>
              <a:t> </a:t>
            </a:r>
            <a:r>
              <a:rPr lang="en-US" altLang="ja-JP" sz="1100" dirty="0" err="1"/>
              <a:t>đúng</a:t>
            </a:r>
            <a:r>
              <a:rPr lang="en-US" altLang="ja-JP" sz="1100" dirty="0"/>
              <a:t> ớ </a:t>
            </a:r>
            <a:r>
              <a:rPr lang="en-US" altLang="ja-JP" sz="1100" dirty="0" err="1"/>
              <a:t>phía</a:t>
            </a:r>
            <a:r>
              <a:rPr lang="en-US" altLang="ja-JP" sz="1100" dirty="0"/>
              <a:t> </a:t>
            </a:r>
            <a:r>
              <a:rPr lang="en-US" altLang="ja-JP" sz="1100" dirty="0" err="1"/>
              <a:t>trước</a:t>
            </a:r>
            <a:r>
              <a:rPr lang="en-US" altLang="ja-JP" sz="1100" dirty="0"/>
              <a:t> </a:t>
            </a:r>
            <a:r>
              <a:rPr lang="en-US" altLang="ja-JP" sz="1100" dirty="0" err="1"/>
              <a:t>lớp</a:t>
            </a:r>
            <a:r>
              <a:rPr lang="en-US" altLang="ja-JP" sz="1100" dirty="0"/>
              <a:t> </a:t>
            </a:r>
          </a:p>
          <a:p>
            <a:pPr marL="236596" indent="-236596" eaLnBrk="1" hangingPunct="1">
              <a:buFontTx/>
              <a:buChar char="•"/>
              <a:defRPr/>
            </a:pPr>
            <a:r>
              <a:rPr lang="en-US" altLang="ja-JP" sz="1100" dirty="0" err="1"/>
              <a:t>Việc</a:t>
            </a:r>
            <a:r>
              <a:rPr lang="en-US" altLang="ja-JP" sz="1100" dirty="0"/>
              <a:t> </a:t>
            </a: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để</a:t>
            </a:r>
            <a:r>
              <a:rPr lang="en-US" altLang="ja-JP" sz="1100" dirty="0"/>
              <a:t> </a:t>
            </a:r>
            <a:r>
              <a:rPr lang="en-US" altLang="ja-JP" sz="1100" dirty="0" err="1"/>
              <a:t>khuyến</a:t>
            </a:r>
            <a:r>
              <a:rPr lang="en-US" altLang="ja-JP" sz="1100" dirty="0"/>
              <a:t> </a:t>
            </a:r>
            <a:r>
              <a:rPr lang="en-US" altLang="ja-JP" sz="1100" dirty="0" err="1"/>
              <a:t>khích</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suy</a:t>
            </a:r>
            <a:r>
              <a:rPr lang="en-US" altLang="ja-JP" sz="1100" dirty="0"/>
              <a:t> </a:t>
            </a:r>
            <a:r>
              <a:rPr lang="en-US" altLang="ja-JP" sz="1100" dirty="0" err="1"/>
              <a:t>nghĩ</a:t>
            </a:r>
            <a:r>
              <a:rPr lang="en-US" altLang="ja-JP" sz="1100" dirty="0"/>
              <a:t> </a:t>
            </a:r>
            <a:r>
              <a:rPr lang="en-US" altLang="ja-JP" sz="1100" dirty="0" err="1"/>
              <a:t>về</a:t>
            </a:r>
            <a:r>
              <a:rPr lang="en-US" altLang="ja-JP" sz="1100" dirty="0"/>
              <a:t> </a:t>
            </a:r>
            <a:r>
              <a:rPr lang="en-US" altLang="ja-JP" sz="1100" dirty="0" err="1"/>
              <a:t>vấn</a:t>
            </a:r>
            <a:r>
              <a:rPr lang="en-US" altLang="ja-JP" sz="1100" dirty="0"/>
              <a:t> </a:t>
            </a:r>
            <a:r>
              <a:rPr lang="en-US" altLang="ja-JP" sz="1100" dirty="0" err="1"/>
              <a:t>đề</a:t>
            </a:r>
            <a:r>
              <a:rPr lang="en-US" altLang="ja-JP" sz="1100" dirty="0"/>
              <a:t> </a:t>
            </a:r>
            <a:r>
              <a:rPr lang="en-US" altLang="ja-JP" sz="1100" dirty="0" err="1"/>
              <a:t>có</a:t>
            </a:r>
            <a:r>
              <a:rPr lang="en-US" altLang="ja-JP" sz="1100" dirty="0"/>
              <a:t> </a:t>
            </a:r>
            <a:r>
              <a:rPr lang="en-US" altLang="ja-JP" sz="1100" dirty="0" err="1"/>
              <a:t>liên</a:t>
            </a:r>
            <a:r>
              <a:rPr lang="en-US" altLang="ja-JP" sz="1100" dirty="0"/>
              <a:t> </a:t>
            </a:r>
            <a:r>
              <a:rPr lang="en-US" altLang="ja-JP" sz="1100" dirty="0" err="1"/>
              <a:t>quan</a:t>
            </a:r>
            <a:r>
              <a:rPr lang="en-US" altLang="ja-JP" sz="1100" dirty="0"/>
              <a:t> </a:t>
            </a:r>
            <a:r>
              <a:rPr lang="en-US" altLang="ja-JP" sz="1100" dirty="0" err="1"/>
              <a:t>đến</a:t>
            </a:r>
            <a:r>
              <a:rPr lang="en-US" altLang="ja-JP" sz="1100" dirty="0"/>
              <a:t> </a:t>
            </a:r>
            <a:r>
              <a:rPr lang="en-US" altLang="ja-JP" sz="1100" dirty="0" err="1"/>
              <a:t>nội</a:t>
            </a:r>
            <a:r>
              <a:rPr lang="en-US" altLang="ja-JP" sz="1100" dirty="0"/>
              <a:t> dung </a:t>
            </a:r>
            <a:r>
              <a:rPr lang="en-US" altLang="ja-JP" sz="1100" dirty="0" err="1"/>
              <a:t>bài</a:t>
            </a:r>
            <a:r>
              <a:rPr lang="en-US" altLang="ja-JP" sz="1100" dirty="0"/>
              <a:t> </a:t>
            </a:r>
            <a:r>
              <a:rPr lang="en-US" altLang="ja-JP" sz="1100" dirty="0" err="1"/>
              <a:t>giảng</a:t>
            </a:r>
            <a:r>
              <a:rPr lang="en-US" altLang="ja-JP" sz="1100" dirty="0"/>
              <a:t>, </a:t>
            </a:r>
            <a:r>
              <a:rPr lang="en-US" altLang="ja-JP" sz="1100" dirty="0" err="1"/>
              <a:t>cho</a:t>
            </a:r>
            <a:r>
              <a:rPr lang="en-US" altLang="ja-JP" sz="1100" dirty="0"/>
              <a:t> </a:t>
            </a:r>
            <a:r>
              <a:rPr lang="en-US" altLang="ja-JP" sz="1100" dirty="0" err="1"/>
              <a:t>nên</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không</a:t>
            </a:r>
            <a:r>
              <a:rPr lang="en-US" altLang="ja-JP" sz="1100" dirty="0"/>
              <a:t> </a:t>
            </a:r>
            <a:r>
              <a:rPr lang="en-US" altLang="ja-JP" sz="1100" dirty="0" err="1"/>
              <a:t>được</a:t>
            </a:r>
            <a:r>
              <a:rPr lang="en-US" altLang="ja-JP" sz="1100" dirty="0"/>
              <a:t> </a:t>
            </a:r>
            <a:r>
              <a:rPr lang="en-US" altLang="ja-JP" sz="1100" dirty="0" err="1"/>
              <a:t>đưa</a:t>
            </a:r>
            <a:r>
              <a:rPr lang="en-US" altLang="ja-JP" sz="1100" dirty="0"/>
              <a:t> </a:t>
            </a:r>
            <a:r>
              <a:rPr lang="en-US" altLang="ja-JP" sz="1100" dirty="0" err="1"/>
              <a:t>ra</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thách</a:t>
            </a:r>
            <a:r>
              <a:rPr lang="en-US" altLang="ja-JP" sz="1100" dirty="0"/>
              <a:t> </a:t>
            </a:r>
            <a:r>
              <a:rPr lang="en-US" altLang="ja-JP" sz="1100" dirty="0" err="1"/>
              <a:t>đố</a:t>
            </a:r>
            <a:r>
              <a:rPr lang="en-US" altLang="ja-JP" sz="1100" dirty="0"/>
              <a:t> (</a:t>
            </a:r>
            <a:r>
              <a:rPr lang="en-US" altLang="ja-JP" sz="1100" dirty="0" err="1"/>
              <a:t>vượt</a:t>
            </a:r>
            <a:r>
              <a:rPr lang="en-US" altLang="ja-JP" sz="1100" dirty="0"/>
              <a:t> </a:t>
            </a:r>
            <a:r>
              <a:rPr lang="en-US" altLang="ja-JP" sz="1100" dirty="0" err="1"/>
              <a:t>ngoài</a:t>
            </a:r>
            <a:r>
              <a:rPr lang="en-US" altLang="ja-JP" sz="1100" dirty="0"/>
              <a:t> </a:t>
            </a:r>
            <a:r>
              <a:rPr lang="en-US" altLang="ja-JP" sz="1100" dirty="0" err="1"/>
              <a:t>khả</a:t>
            </a:r>
            <a:r>
              <a:rPr lang="en-US" altLang="ja-JP" sz="1100" dirty="0"/>
              <a:t> </a:t>
            </a:r>
            <a:r>
              <a:rPr lang="en-US" altLang="ja-JP" sz="1100" dirty="0" err="1"/>
              <a:t>năng</a:t>
            </a:r>
            <a:r>
              <a:rPr lang="en-US" altLang="ja-JP" sz="1100" dirty="0"/>
              <a:t> </a:t>
            </a:r>
            <a:r>
              <a:rPr lang="en-US" altLang="ja-JP" sz="1100" dirty="0" err="1"/>
              <a:t>có</a:t>
            </a:r>
            <a:r>
              <a:rPr lang="en-US" altLang="ja-JP" sz="1100" dirty="0"/>
              <a:t> </a:t>
            </a:r>
            <a:r>
              <a:rPr lang="en-US" altLang="ja-JP" sz="1100" dirty="0" err="1"/>
              <a:t>thể</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hoặc</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không</a:t>
            </a:r>
            <a:r>
              <a:rPr lang="en-US" altLang="ja-JP" sz="1100" dirty="0"/>
              <a:t> </a:t>
            </a:r>
            <a:r>
              <a:rPr lang="en-US" altLang="ja-JP" sz="1100" dirty="0" err="1"/>
              <a:t>có</a:t>
            </a:r>
            <a:r>
              <a:rPr lang="en-US" altLang="ja-JP" sz="1100" dirty="0"/>
              <a:t> </a:t>
            </a:r>
            <a:r>
              <a:rPr lang="en-US" altLang="ja-JP" sz="1100" dirty="0" err="1"/>
              <a:t>câu</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rõ</a:t>
            </a:r>
            <a:r>
              <a:rPr lang="en-US" altLang="ja-JP" sz="1100" dirty="0"/>
              <a:t> </a:t>
            </a:r>
            <a:r>
              <a:rPr lang="en-US" altLang="ja-JP" sz="1100" dirty="0" err="1"/>
              <a:t>ràng</a:t>
            </a:r>
            <a:r>
              <a:rPr lang="en-US" altLang="ja-JP" sz="1100" dirty="0"/>
              <a:t> </a:t>
            </a:r>
          </a:p>
          <a:p>
            <a:pPr marL="236596" indent="-236596" eaLnBrk="1" hangingPunct="1">
              <a:buFontTx/>
              <a:buChar char="•"/>
              <a:defRPr/>
            </a:pPr>
            <a:r>
              <a:rPr lang="en-US" altLang="ja-JP" sz="1100" dirty="0" err="1"/>
              <a:t>Nếu</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hỏi</a:t>
            </a:r>
            <a:r>
              <a:rPr lang="en-US" altLang="ja-JP" sz="1100" dirty="0"/>
              <a:t> </a:t>
            </a:r>
            <a:r>
              <a:rPr lang="en-US" altLang="ja-JP" sz="1100" dirty="0" err="1"/>
              <a:t>đi</a:t>
            </a:r>
            <a:r>
              <a:rPr lang="en-US" altLang="ja-JP" sz="1100" dirty="0"/>
              <a:t> </a:t>
            </a:r>
            <a:r>
              <a:rPr lang="en-US" altLang="ja-JP" sz="1100" dirty="0" err="1"/>
              <a:t>hỏi</a:t>
            </a:r>
            <a:r>
              <a:rPr lang="en-US" altLang="ja-JP" sz="1100" dirty="0"/>
              <a:t> </a:t>
            </a:r>
            <a:r>
              <a:rPr lang="en-US" altLang="ja-JP" sz="1100" dirty="0" err="1"/>
              <a:t>lại</a:t>
            </a:r>
            <a:r>
              <a:rPr lang="en-US" altLang="ja-JP" sz="1100" dirty="0"/>
              <a:t> </a:t>
            </a:r>
            <a:r>
              <a:rPr lang="en-US" altLang="ja-JP" sz="1100" dirty="0" err="1"/>
              <a:t>nhiều</a:t>
            </a:r>
            <a:r>
              <a:rPr lang="en-US" altLang="ja-JP" sz="1100" dirty="0"/>
              <a:t> </a:t>
            </a:r>
            <a:r>
              <a:rPr lang="en-US" altLang="ja-JP" sz="1100" dirty="0" err="1"/>
              <a:t>lần</a:t>
            </a:r>
            <a:r>
              <a:rPr lang="en-US" altLang="ja-JP" sz="1100" dirty="0"/>
              <a:t> </a:t>
            </a:r>
            <a:r>
              <a:rPr lang="en-US" altLang="ja-JP" sz="1100" dirty="0" err="1"/>
              <a:t>mà</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không</a:t>
            </a:r>
            <a:r>
              <a:rPr lang="en-US" altLang="ja-JP" sz="1100" dirty="0"/>
              <a:t> </a:t>
            </a:r>
            <a:r>
              <a:rPr lang="en-US" altLang="ja-JP" sz="1100" dirty="0" err="1"/>
              <a:t>thể</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được</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nên</a:t>
            </a:r>
            <a:r>
              <a:rPr lang="en-US" altLang="ja-JP" sz="1100" dirty="0"/>
              <a:t> </a:t>
            </a:r>
            <a:r>
              <a:rPr lang="en-US" altLang="ja-JP" sz="1100" dirty="0" err="1"/>
              <a:t>xem</a:t>
            </a:r>
            <a:r>
              <a:rPr lang="en-US" altLang="ja-JP" sz="1100" dirty="0"/>
              <a:t> </a:t>
            </a:r>
            <a:r>
              <a:rPr lang="en-US" altLang="ja-JP" sz="1100" dirty="0" err="1"/>
              <a:t>lại</a:t>
            </a:r>
            <a:r>
              <a:rPr lang="en-US" altLang="ja-JP" sz="1100" dirty="0"/>
              <a:t> </a:t>
            </a:r>
            <a:r>
              <a:rPr lang="en-US" altLang="ja-JP" sz="1100" dirty="0" err="1"/>
              <a:t>kỹ</a:t>
            </a:r>
            <a:r>
              <a:rPr lang="en-US" altLang="ja-JP" sz="1100" dirty="0"/>
              <a:t> </a:t>
            </a:r>
            <a:r>
              <a:rPr lang="en-US" altLang="ja-JP" sz="1100" dirty="0" err="1"/>
              <a:t>năng</a:t>
            </a:r>
            <a:r>
              <a:rPr lang="en-US" altLang="ja-JP" sz="1100" dirty="0"/>
              <a:t> </a:t>
            </a: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của</a:t>
            </a:r>
            <a:r>
              <a:rPr lang="en-US" altLang="ja-JP" sz="1100" dirty="0"/>
              <a:t> </a:t>
            </a:r>
            <a:r>
              <a:rPr lang="en-US" altLang="ja-JP" sz="1100" dirty="0" err="1"/>
              <a:t>mình</a:t>
            </a:r>
            <a:r>
              <a:rPr lang="en-US" altLang="ja-JP" sz="1100" dirty="0"/>
              <a:t> </a:t>
            </a:r>
            <a:endParaRPr lang="en-US" sz="1100" dirty="0"/>
          </a:p>
        </p:txBody>
      </p:sp>
    </p:spTree>
    <p:extLst>
      <p:ext uri="{BB962C8B-B14F-4D97-AF65-F5344CB8AC3E}">
        <p14:creationId xmlns:p14="http://schemas.microsoft.com/office/powerpoint/2010/main" val="357316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4340B59-491D-456A-B465-1E1E9A19B6F4}" type="slidenum">
              <a:rPr lang="en-US" altLang="en-US" smtClean="0">
                <a:latin typeface="Cambria" panose="02040503050406030204" pitchFamily="18" charset="0"/>
                <a:ea typeface="Cambria" panose="02040503050406030204" pitchFamily="18" charset="0"/>
              </a:rPr>
              <a:pPr/>
              <a:t>23</a:t>
            </a:fld>
            <a:endParaRPr lang="en-US" altLang="en-US" dirty="0">
              <a:latin typeface="Cambria" panose="02040503050406030204" pitchFamily="18" charset="0"/>
              <a:ea typeface="Cambria" panose="02040503050406030204" pitchFamily="18" charset="0"/>
            </a:endParaRPr>
          </a:p>
        </p:txBody>
      </p:sp>
      <p:sp>
        <p:nvSpPr>
          <p:cNvPr id="75779" name="Rectangle 2"/>
          <p:cNvSpPr>
            <a:spLocks noGrp="1" noRot="1" noChangeAspect="1" noChangeArrowheads="1" noTextEdit="1"/>
          </p:cNvSpPr>
          <p:nvPr>
            <p:ph type="sldImg"/>
          </p:nvPr>
        </p:nvSpPr>
        <p:spPr>
          <a:xfrm>
            <a:off x="952500" y="692150"/>
            <a:ext cx="5316538" cy="2990850"/>
          </a:xfrm>
          <a:ln/>
        </p:spPr>
      </p:sp>
      <p:sp>
        <p:nvSpPr>
          <p:cNvPr id="75780" name="Rectangle 3"/>
          <p:cNvSpPr>
            <a:spLocks noGrp="1" noChangeArrowheads="1"/>
          </p:cNvSpPr>
          <p:nvPr>
            <p:ph type="body" idx="1"/>
          </p:nvPr>
        </p:nvSpPr>
        <p:spPr>
          <a:xfrm>
            <a:off x="473075" y="3848100"/>
            <a:ext cx="6234113" cy="4378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236538" indent="-236538" eaLnBrk="1" hangingPunct="1">
              <a:buFontTx/>
              <a:buChar char="•"/>
            </a:pPr>
            <a:r>
              <a:rPr lang="en-US" altLang="en-US" sz="1000" dirty="0">
                <a:latin typeface="Cambria" panose="02040503050406030204" pitchFamily="18" charset="0"/>
                <a:cs typeface="Arial" panose="020B0604020202020204" pitchFamily="34" charset="0"/>
              </a:rPr>
              <a:t>Kh</a:t>
            </a:r>
            <a:r>
              <a:rPr lang="en-US" altLang="ja-JP" sz="1000" dirty="0">
                <a:latin typeface="Cambria" panose="02040503050406030204" pitchFamily="18" charset="0"/>
                <a:cs typeface="Arial" panose="020B0604020202020204" pitchFamily="34" charset="0"/>
              </a:rPr>
              <a:t>i </a:t>
            </a:r>
            <a:r>
              <a:rPr lang="en-US" altLang="ja-JP" sz="1000" dirty="0" err="1">
                <a:latin typeface="Cambria" panose="02040503050406030204" pitchFamily="18" charset="0"/>
                <a:cs typeface="Arial" panose="020B0604020202020204" pitchFamily="34" charset="0"/>
              </a:rPr>
              <a:t>nhận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hiện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lắng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tâm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Tuy </a:t>
            </a:r>
            <a:r>
              <a:rPr lang="en-US" altLang="ja-JP" sz="1000" dirty="0" err="1">
                <a:latin typeface="Cambria" panose="02040503050406030204" pitchFamily="18" charset="0"/>
                <a:cs typeface="Arial" panose="020B0604020202020204" pitchFamily="34" charset="0"/>
              </a:rPr>
              <a:t>nhiên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đứng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sát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gần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giữ</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một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khỏang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nhất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định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giữ</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giọng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đủ</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lớn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cũng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được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endParaRPr lang="en-US" altLang="ja-JP" sz="1000" dirty="0">
              <a:latin typeface="Cambria" panose="02040503050406030204" pitchFamily="18" charset="0"/>
              <a:cs typeface="Arial" panose="020B0604020202020204" pitchFamily="34" charset="0"/>
            </a:endParaRP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Đôi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lúc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dòng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rõ</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nghị</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rõ</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đảm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bảo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hiểu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đúng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vội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hiểu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rõ</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Cám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nhận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tuy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khen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một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sáo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Ví</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dụ</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khen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thật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tuyệt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vơì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khen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giúp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chúng</a:t>
            </a:r>
            <a:r>
              <a:rPr lang="en-US" altLang="ja-JP" sz="1000" dirty="0">
                <a:latin typeface="Cambria" panose="02040503050406030204" pitchFamily="18" charset="0"/>
                <a:cs typeface="Arial" panose="020B0604020202020204" pitchFamily="34" charset="0"/>
              </a:rPr>
              <a:t> ta </a:t>
            </a:r>
            <a:r>
              <a:rPr lang="en-US" altLang="ja-JP" sz="1000" dirty="0" err="1">
                <a:latin typeface="Cambria" panose="02040503050406030204" pitchFamily="18" charset="0"/>
                <a:cs typeface="Arial" panose="020B0604020202020204" pitchFamily="34" charset="0"/>
              </a:rPr>
              <a:t>cùng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tìm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hiểu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này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chúng</a:t>
            </a:r>
            <a:r>
              <a:rPr lang="en-US" altLang="ja-JP" sz="1000" dirty="0">
                <a:latin typeface="Cambria" panose="02040503050406030204" pitchFamily="18" charset="0"/>
                <a:cs typeface="Arial" panose="020B0604020202020204" pitchFamily="34" charset="0"/>
              </a:rPr>
              <a:t> ta </a:t>
            </a:r>
            <a:r>
              <a:rPr lang="en-US" altLang="ja-JP" sz="1000" dirty="0" err="1">
                <a:latin typeface="Cambria" panose="02040503050406030204" pitchFamily="18" charset="0"/>
                <a:cs typeface="Arial" panose="020B0604020202020204" pitchFamily="34" charset="0"/>
              </a:rPr>
              <a:t>phải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thực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sự</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suy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nghĩ</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liệu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rằng</a:t>
            </a:r>
            <a:r>
              <a:rPr lang="en-US" altLang="ja-JP" sz="1000" dirty="0">
                <a:latin typeface="Cambria" panose="02040503050406030204" pitchFamily="18" charset="0"/>
                <a:cs typeface="Arial" panose="020B0604020202020204" pitchFamily="34" charset="0"/>
              </a:rPr>
              <a:t>…”</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Đánh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phân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loại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en-US" sz="1000" dirty="0" err="1">
                <a:latin typeface="Cambria" panose="02040503050406030204" pitchFamily="18" charset="0"/>
                <a:cs typeface="Arial" panose="020B0604020202020204" pitchFamily="34" charset="0"/>
              </a:rPr>
              <a:t>N</a:t>
            </a:r>
            <a:r>
              <a:rPr lang="en-US" altLang="ja-JP" sz="1000" dirty="0" err="1">
                <a:latin typeface="Cambria" panose="02040503050406030204" pitchFamily="18" charset="0"/>
                <a:cs typeface="Arial" panose="020B0604020202020204" pitchFamily="34" charset="0"/>
              </a:rPr>
              <a:t>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nôị</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hiện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giờ</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đây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hôị</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tạo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thảo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luận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giưã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Nếu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nôị</a:t>
            </a:r>
            <a:r>
              <a:rPr lang="en-US" altLang="ja-JP" sz="1000" dirty="0">
                <a:latin typeface="Cambria" panose="02040503050406030204" pitchFamily="18" charset="0"/>
                <a:cs typeface="Arial" panose="020B0604020202020204" pitchFamily="34" charset="0"/>
              </a:rPr>
              <a:t> dung ở </a:t>
            </a:r>
            <a:r>
              <a:rPr lang="en-US" altLang="ja-JP" sz="1000" dirty="0" err="1">
                <a:latin typeface="Cambria" panose="02040503050406030204" pitchFamily="18" charset="0"/>
                <a:cs typeface="Arial" panose="020B0604020202020204" pitchFamily="34" charset="0"/>
              </a:rPr>
              <a:t>phần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sẽ</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đổi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tới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phần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nội</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đó</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Nếu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nội</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đổi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riêng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với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ngoài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giờ</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en-US" sz="1000" dirty="0" err="1">
                <a:latin typeface="Cambria" panose="02040503050406030204" pitchFamily="18" charset="0"/>
                <a:cs typeface="Arial" panose="020B0604020202020204" pitchFamily="34" charset="0"/>
              </a:rPr>
              <a:t>N</a:t>
            </a:r>
            <a:r>
              <a:rPr lang="en-US" altLang="ja-JP" sz="1000" dirty="0" err="1">
                <a:latin typeface="Cambria" panose="02040503050406030204" pitchFamily="18" charset="0"/>
                <a:cs typeface="Arial" panose="020B0604020202020204" pitchFamily="34" charset="0"/>
              </a:rPr>
              <a:t>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nôị</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hiện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giờ</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chuyển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vưà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nghĩ</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này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tìm</a:t>
            </a:r>
            <a:r>
              <a:rPr lang="en-US" altLang="ja-JP" sz="1000" dirty="0">
                <a:latin typeface="Cambria" panose="02040503050406030204" pitchFamily="18" charset="0"/>
                <a:cs typeface="Arial" panose="020B0604020202020204" pitchFamily="34" charset="0"/>
              </a:rPr>
              <a:t> ý </a:t>
            </a:r>
            <a:r>
              <a:rPr lang="en-US" altLang="ja-JP" sz="1000" dirty="0" err="1">
                <a:latin typeface="Cambria" panose="02040503050406030204" pitchFamily="18" charset="0"/>
                <a:cs typeface="Arial" panose="020B0604020202020204" pitchFamily="34" charset="0"/>
              </a:rPr>
              <a:t>gì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điều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naỳ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tạo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hội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điểm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Tiếp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theo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chuyển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trong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lớp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tham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ý </a:t>
            </a:r>
            <a:r>
              <a:rPr lang="en-US" altLang="ja-JP" sz="1000" dirty="0" err="1">
                <a:latin typeface="Cambria" panose="02040503050406030204" pitchFamily="18" charset="0"/>
                <a:cs typeface="Arial" panose="020B0604020202020204" pitchFamily="34" charset="0"/>
              </a:rPr>
              <a:t>kiến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ví</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dụ</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nghĩ</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do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 </a:t>
            </a:r>
            <a:r>
              <a:rPr lang="en-US" altLang="ja-JP" sz="1000" dirty="0" err="1">
                <a:latin typeface="Cambria" panose="02040503050406030204" pitchFamily="18" charset="0"/>
                <a:cs typeface="Arial" panose="020B0604020202020204" pitchFamily="34" charset="0"/>
              </a:rPr>
              <a:t>đưa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a:latin typeface="Cambria" panose="02040503050406030204" pitchFamily="18" charset="0"/>
                <a:cs typeface="Arial" panose="020B0604020202020204" pitchFamily="34" charset="0"/>
              </a:rPr>
              <a:t>Sau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ý </a:t>
            </a:r>
            <a:r>
              <a:rPr lang="en-US" altLang="ja-JP" sz="1000" dirty="0" err="1">
                <a:latin typeface="Cambria" panose="02040503050406030204" pitchFamily="18" charset="0"/>
                <a:cs typeface="Arial" panose="020B0604020202020204" pitchFamily="34" charset="0"/>
              </a:rPr>
              <a:t>kiến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tóm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tắt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điểm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đối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với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trạng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bóng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trong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p>
          <a:p>
            <a:pPr marL="236538" indent="-236538" eaLnBrk="1" hangingPunct="1"/>
            <a:r>
              <a:rPr lang="en-US" altLang="en-US" sz="1000" dirty="0">
                <a:latin typeface="Cambria" panose="02040503050406030204" pitchFamily="18" charset="0"/>
                <a:cs typeface="Arial" panose="020B0604020202020204" pitchFamily="34" charset="0"/>
              </a:rPr>
              <a:t>L</a:t>
            </a:r>
            <a:r>
              <a:rPr lang="en-US" altLang="ja-JP" sz="1000" dirty="0">
                <a:latin typeface="Cambria" panose="02040503050406030204" pitchFamily="18" charset="0"/>
                <a:cs typeface="Arial" panose="020B0604020202020204" pitchFamily="34" charset="0"/>
              </a:rPr>
              <a:t>ưu ý: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thành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thật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một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cách</a:t>
            </a:r>
            <a:r>
              <a:rPr lang="en-US" altLang="ja-JP" sz="1000" dirty="0">
                <a:latin typeface="Cambria" panose="02040503050406030204" pitchFamily="18" charset="0"/>
                <a:cs typeface="Arial" panose="020B0604020202020204" pitchFamily="34" charset="0"/>
              </a:rPr>
              <a:t> qua loa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lấp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liếm</a:t>
            </a:r>
            <a:endParaRPr lang="en-US" altLang="ja-JP" sz="10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000" dirty="0" err="1">
                <a:latin typeface="Cambria" panose="02040503050406030204" pitchFamily="18" charset="0"/>
                <a:cs typeface="Arial" panose="020B0604020202020204" pitchFamily="34" charset="0"/>
              </a:rPr>
              <a:t>N</a:t>
            </a:r>
            <a:r>
              <a:rPr lang="en-US" altLang="ja-JP" sz="1000" dirty="0" err="1">
                <a:latin typeface="Cambria" panose="02040503050406030204" pitchFamily="18" charset="0"/>
                <a:cs typeface="Arial" panose="020B0604020202020204" pitchFamily="34" charset="0"/>
              </a:rPr>
              <a:t>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người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duy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nhất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cuả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trực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tiếp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luôn</a:t>
            </a:r>
            <a:r>
              <a:rPr lang="en-US" altLang="ja-JP" sz="1000" dirty="0">
                <a:latin typeface="Cambria" panose="02040503050406030204" pitchFamily="18" charset="0"/>
                <a:cs typeface="Arial" panose="020B0604020202020204" pitchFamily="34" charset="0"/>
              </a:rPr>
              <a:t> </a:t>
            </a:r>
            <a:endParaRPr lang="en-US" altLang="en-US" sz="1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877604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31F8EBC-7108-49B3-82DE-EC04C6E608F8}" type="slidenum">
              <a:rPr lang="en-US" altLang="en-US" smtClean="0">
                <a:latin typeface="Cambria" panose="02040503050406030204" pitchFamily="18" charset="0"/>
                <a:ea typeface="Cambria" panose="02040503050406030204" pitchFamily="18" charset="0"/>
              </a:rPr>
              <a:pPr/>
              <a:t>24</a:t>
            </a:fld>
            <a:endParaRPr lang="en-US" altLang="en-US" dirty="0">
              <a:latin typeface="Cambria" panose="02040503050406030204" pitchFamily="18" charset="0"/>
              <a:ea typeface="Cambria" panose="02040503050406030204" pitchFamily="18" charset="0"/>
            </a:endParaRPr>
          </a:p>
        </p:txBody>
      </p:sp>
      <p:sp>
        <p:nvSpPr>
          <p:cNvPr id="77827" name="Rectangle 2"/>
          <p:cNvSpPr>
            <a:spLocks noGrp="1" noRot="1" noChangeAspect="1" noChangeArrowheads="1" noTextEdit="1"/>
          </p:cNvSpPr>
          <p:nvPr>
            <p:ph type="sldImg"/>
          </p:nvPr>
        </p:nvSpPr>
        <p:spPr>
          <a:xfrm>
            <a:off x="909638" y="744538"/>
            <a:ext cx="4940300" cy="2779712"/>
          </a:xfrm>
          <a:ln/>
        </p:spPr>
      </p:sp>
      <p:sp>
        <p:nvSpPr>
          <p:cNvPr id="77828" name="Rectangle 3"/>
          <p:cNvSpPr>
            <a:spLocks noGrp="1" noChangeArrowheads="1"/>
          </p:cNvSpPr>
          <p:nvPr>
            <p:ph type="body" idx="1"/>
          </p:nvPr>
        </p:nvSpPr>
        <p:spPr>
          <a:xfrm>
            <a:off x="1025525" y="4460875"/>
            <a:ext cx="5208588"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err="1">
                <a:latin typeface="Cambria" panose="02040503050406030204" pitchFamily="18" charset="0"/>
                <a:cs typeface="Arial" panose="020B0604020202020204" pitchFamily="34" charset="0"/>
              </a:rPr>
              <a:t>G</a:t>
            </a:r>
            <a:r>
              <a:rPr lang="en-US" altLang="ja-JP" sz="1100" dirty="0" err="1">
                <a:latin typeface="Cambria" panose="02040503050406030204" pitchFamily="18" charset="0"/>
                <a:cs typeface="Arial" panose="020B0604020202020204" pitchFamily="34" charset="0"/>
              </a:rPr>
              <a:t>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tranh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cãi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mang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tính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chất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ăn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thua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đủ</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với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Làm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như</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vậy</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khiến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khí</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lớp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thẳng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độ</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bất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hợp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phản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ứng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tích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cực</a:t>
            </a:r>
            <a:r>
              <a:rPr lang="en-US" altLang="ja-JP" sz="11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cũng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chú</a:t>
            </a:r>
            <a:r>
              <a:rPr lang="en-US" altLang="ja-JP" sz="1100" dirty="0">
                <a:latin typeface="Cambria" panose="02040503050406030204" pitchFamily="18" charset="0"/>
                <a:cs typeface="Arial" panose="020B0604020202020204" pitchFamily="34" charset="0"/>
              </a:rPr>
              <a:t> ý </a:t>
            </a:r>
            <a:r>
              <a:rPr lang="en-US" altLang="ja-JP" sz="1100" dirty="0" err="1">
                <a:latin typeface="Cambria" panose="02040503050406030204" pitchFamily="18" charset="0"/>
                <a:cs typeface="Arial" panose="020B0604020202020204" pitchFamily="34" charset="0"/>
              </a:rPr>
              <a:t>quan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để</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kịp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thời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điều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chỉnh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nhanh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nhẩu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lấn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áp</a:t>
            </a:r>
            <a:r>
              <a:rPr lang="en-US" altLang="ja-JP" sz="1100" dirty="0">
                <a:latin typeface="Cambria" panose="02040503050406030204" pitchFamily="18" charset="0"/>
                <a:cs typeface="Arial" panose="020B0604020202020204" pitchFamily="34" charset="0"/>
              </a:rPr>
              <a:t> ý </a:t>
            </a:r>
            <a:r>
              <a:rPr lang="en-US" altLang="ja-JP" sz="1100" dirty="0" err="1">
                <a:latin typeface="Cambria" panose="02040503050406030204" pitchFamily="18" charset="0"/>
                <a:cs typeface="Arial" panose="020B0604020202020204" pitchFamily="34" charset="0"/>
              </a:rPr>
              <a:t>kiến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cuả</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muốn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thể</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hiện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mình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hơn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khác</a:t>
            </a:r>
            <a:r>
              <a:rPr lang="en-US" altLang="ja-JP" sz="11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100" dirty="0">
                <a:latin typeface="Cambria" panose="02040503050406030204" pitchFamily="18" charset="0"/>
                <a:cs typeface="Arial" panose="020B0604020202020204" pitchFamily="34" charset="0"/>
              </a:rPr>
              <a:t>Khi </a:t>
            </a:r>
            <a:r>
              <a:rPr lang="en-US" altLang="ja-JP" sz="1100" dirty="0" err="1">
                <a:latin typeface="Cambria" panose="02040503050406030204" pitchFamily="18" charset="0"/>
                <a:cs typeface="Arial" panose="020B0604020202020204" pitchFamily="34" charset="0"/>
              </a:rPr>
              <a:t>đặt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trả</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lời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câu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hỏi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độ</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đố</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hoặc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coi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thường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được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đưa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ra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câu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hỏi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đố</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chỉ</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trích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câu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hỏi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a:t>
            </a:r>
            <a:r>
              <a:rPr lang="en-US" altLang="ja-JP" sz="1100" dirty="0" err="1">
                <a:latin typeface="ヒラギノ角ゴ Pro W3" pitchFamily="-92" charset="-128"/>
                <a:ea typeface="ヒラギノ角ゴ Pro W3" pitchFamily="-92" charset="-128"/>
                <a:cs typeface="Arial" panose="020B0604020202020204" pitchFamily="34" charset="0"/>
              </a:rPr>
              <a:t>o</a:t>
            </a:r>
            <a:r>
              <a:rPr lang="en-US" altLang="ja-JP" sz="1100" dirty="0" err="1">
                <a:latin typeface="Cambria" panose="02040503050406030204" pitchFamily="18" charset="0"/>
                <a:ea typeface="ヒラギノ角ゴ Pro W3" pitchFamily="-92" charset="-128"/>
                <a:cs typeface="Arial" panose="020B0604020202020204" pitchFamily="34" charset="0"/>
              </a:rPr>
              <a:t>à</a:t>
            </a:r>
            <a:r>
              <a:rPr lang="en-US" altLang="ja-JP" sz="1100" dirty="0" err="1">
                <a:latin typeface="ヒラギノ角ゴ Pro W3" pitchFamily="-92" charset="-128"/>
                <a:ea typeface="ヒラギノ角ゴ Pro W3" pitchFamily="-92" charset="-128"/>
                <a:cs typeface="Arial" panose="020B0604020202020204" pitchFamily="34" charset="0"/>
              </a:rPr>
              <a:t>i</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ra</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giảng</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viên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cũng</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nên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quan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s</a:t>
            </a:r>
            <a:r>
              <a:rPr lang="en-US" altLang="ja-JP" sz="1100" dirty="0" err="1">
                <a:latin typeface="Cambria" panose="02040503050406030204" pitchFamily="18" charset="0"/>
                <a:ea typeface="ヒラギノ角ゴ Pro W3" pitchFamily="-92" charset="-128"/>
                <a:cs typeface="Arial" panose="020B0604020202020204" pitchFamily="34" charset="0"/>
              </a:rPr>
              <a:t>á</a:t>
            </a:r>
            <a:r>
              <a:rPr lang="en-US" altLang="ja-JP" sz="1100" dirty="0" err="1">
                <a:latin typeface="ヒラギノ角ゴ Pro W3" pitchFamily="-92" charset="-128"/>
                <a:ea typeface="ヒラギノ角ゴ Pro W3" pitchFamily="-92" charset="-128"/>
                <a:cs typeface="Arial" panose="020B0604020202020204" pitchFamily="34" charset="0"/>
              </a:rPr>
              <a:t>t</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v</a:t>
            </a:r>
            <a:r>
              <a:rPr lang="en-US" altLang="ja-JP" sz="1100" dirty="0" err="1">
                <a:latin typeface="Cambria" panose="02040503050406030204" pitchFamily="18" charset="0"/>
                <a:ea typeface="ヒラギノ角ゴ Pro W3" pitchFamily="-92" charset="-128"/>
                <a:cs typeface="Arial" panose="020B0604020202020204" pitchFamily="34" charset="0"/>
              </a:rPr>
              <a:t>à</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c</a:t>
            </a:r>
            <a:r>
              <a:rPr lang="en-US" altLang="ja-JP" sz="1100" dirty="0" err="1">
                <a:latin typeface="Cambria" panose="02040503050406030204" pitchFamily="18" charset="0"/>
                <a:ea typeface="ヒラギノ角ゴ Pro W3" pitchFamily="-92" charset="-128"/>
                <a:cs typeface="Arial" panose="020B0604020202020204" pitchFamily="34" charset="0"/>
              </a:rPr>
              <a:t>ó</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biện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ph</a:t>
            </a:r>
            <a:r>
              <a:rPr lang="en-US" altLang="ja-JP" sz="1100" dirty="0" err="1">
                <a:latin typeface="Cambria" panose="02040503050406030204" pitchFamily="18" charset="0"/>
                <a:ea typeface="ヒラギノ角ゴ Pro W3" pitchFamily="-92" charset="-128"/>
                <a:cs typeface="Arial" panose="020B0604020202020204" pitchFamily="34" charset="0"/>
              </a:rPr>
              <a:t>á</a:t>
            </a:r>
            <a:r>
              <a:rPr lang="en-US" altLang="ja-JP" sz="1100" dirty="0" err="1">
                <a:latin typeface="ヒラギノ角ゴ Pro W3" pitchFamily="-92" charset="-128"/>
                <a:ea typeface="ヒラギノ角ゴ Pro W3" pitchFamily="-92" charset="-128"/>
                <a:cs typeface="Arial" panose="020B0604020202020204" pitchFamily="34" charset="0"/>
              </a:rPr>
              <a:t>p</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kịp</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th</a:t>
            </a:r>
            <a:r>
              <a:rPr lang="en-US" altLang="ja-JP" sz="1100" dirty="0" err="1">
                <a:latin typeface="Lucida Grande" pitchFamily="-92" charset="0"/>
                <a:cs typeface="Arial" panose="020B0604020202020204" pitchFamily="34" charset="0"/>
              </a:rPr>
              <a:t>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phát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hiện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môtj</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naò</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giọng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điệu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kể</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chỉ</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trích</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đề</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nghị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tôn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trọng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Nếu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cần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thiết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thể</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đề</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nghị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rời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lớp</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endParaRPr lang="en-US" altLang="ja-JP" sz="1100" dirty="0">
              <a:latin typeface="Lucida Grande" pitchFamily="-92" charset="0"/>
              <a:cs typeface="Arial" panose="020B0604020202020204" pitchFamily="34" charset="0"/>
            </a:endParaRPr>
          </a:p>
          <a:p>
            <a:pPr marL="236538" indent="-236538" eaLnBrk="1" hangingPunct="1">
              <a:buFontTx/>
              <a:buChar char="•"/>
            </a:pPr>
            <a:r>
              <a:rPr lang="en-US" altLang="ja-JP" sz="1100" dirty="0">
                <a:latin typeface="Lucida Grande" pitchFamily="-92" charset="0"/>
                <a:cs typeface="Arial" panose="020B0604020202020204" pitchFamily="34" charset="0"/>
              </a:rPr>
              <a:t>Khi </a:t>
            </a:r>
            <a:r>
              <a:rPr lang="en-US" altLang="ja-JP" sz="1100" dirty="0" err="1">
                <a:latin typeface="Lucida Grande" pitchFamily="-92" charset="0"/>
                <a:cs typeface="Arial" panose="020B0604020202020204" pitchFamily="34" charset="0"/>
              </a:rPr>
              <a:t>đặt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và</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tạo</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cơ</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hôị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tham</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gia</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cho</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tất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không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chỉ</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tập</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trung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vào</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một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vài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không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được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sử</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dụng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để</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làm</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bị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bẽ</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mặt</a:t>
            </a:r>
            <a:r>
              <a:rPr lang="en-US" altLang="ja-JP" sz="1100" dirty="0">
                <a:latin typeface="Lucida Grande" pitchFamily="-92" charset="0"/>
                <a:cs typeface="Arial" panose="020B0604020202020204" pitchFamily="34" charset="0"/>
              </a:rPr>
              <a:t>” </a:t>
            </a:r>
          </a:p>
          <a:p>
            <a:pPr marL="236538" indent="-236538" eaLnBrk="1" hangingPunct="1">
              <a:buFontTx/>
              <a:buChar char="•"/>
            </a:pPr>
            <a:r>
              <a:rPr lang="en-US" altLang="ja-JP" sz="1100" dirty="0">
                <a:latin typeface="Lucida Grande" pitchFamily="-92" charset="0"/>
                <a:cs typeface="Arial" panose="020B0604020202020204" pitchFamily="34" charset="0"/>
              </a:rPr>
              <a:t>Khi </a:t>
            </a:r>
            <a:r>
              <a:rPr lang="en-US" altLang="ja-JP" sz="1100" dirty="0" err="1">
                <a:latin typeface="Lucida Grande" pitchFamily="-92" charset="0"/>
                <a:cs typeface="Arial" panose="020B0604020202020204" pitchFamily="34" charset="0"/>
              </a:rPr>
              <a:t>đặt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hoặc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dứng</a:t>
            </a:r>
            <a:r>
              <a:rPr lang="en-US" altLang="ja-JP" sz="1100" dirty="0">
                <a:latin typeface="Lucida Grande" pitchFamily="-92" charset="0"/>
                <a:cs typeface="Arial" panose="020B0604020202020204" pitchFamily="34" charset="0"/>
              </a:rPr>
              <a:t> ở </a:t>
            </a:r>
            <a:r>
              <a:rPr lang="en-US" altLang="ja-JP" sz="1100" dirty="0" err="1">
                <a:latin typeface="Lucida Grande" pitchFamily="-92" charset="0"/>
                <a:cs typeface="Arial" panose="020B0604020202020204" pitchFamily="34" charset="0"/>
              </a:rPr>
              <a:t>tư</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thế</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thoải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mái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tránh</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đứng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khoanh</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tay</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hoặc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chống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nạnh</a:t>
            </a:r>
            <a:r>
              <a:rPr lang="en-US" altLang="ja-JP" sz="1100" dirty="0">
                <a:latin typeface="Lucida Grande" pitchFamily="-92"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708698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B5881503-04F3-B329-7632-4943AAAF2265}"/>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907208A7-8CCD-126E-6200-4B748D8012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636A01E2-4316-6A61-273C-B86F3EEA44F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822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C2390CF3-CD34-1FD7-13CF-AA207063560C}"/>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710FB2A5-D84A-64B0-EB0E-86EC7B7E6F4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F11885E0-55EF-2238-8076-4CB3A88A2B6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0395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91C5829-5D94-4F10-9334-3DBF64DB70DF}" type="slidenum">
              <a:rPr lang="en-US" altLang="en-US">
                <a:latin typeface="Cambria" panose="02040503050406030204" pitchFamily="18" charset="0"/>
                <a:ea typeface="Cambria" panose="02040503050406030204" pitchFamily="18" charset="0"/>
              </a:rPr>
              <a:pPr/>
              <a:t>5</a:t>
            </a:fld>
            <a:endParaRPr lang="en-US" altLang="en-US" dirty="0">
              <a:latin typeface="Cambria" panose="02040503050406030204" pitchFamily="18" charset="0"/>
              <a:ea typeface="Cambria" panose="02040503050406030204" pitchFamily="18" charset="0"/>
            </a:endParaRPr>
          </a:p>
        </p:txBody>
      </p:sp>
      <p:sp>
        <p:nvSpPr>
          <p:cNvPr id="120835" name="Rectangle 2"/>
          <p:cNvSpPr>
            <a:spLocks noGrp="1" noRot="1" noChangeAspect="1" noChangeArrowheads="1" noTextEdit="1"/>
          </p:cNvSpPr>
          <p:nvPr>
            <p:ph type="sldImg"/>
          </p:nvPr>
        </p:nvSpPr>
        <p:spPr>
          <a:xfrm>
            <a:off x="909638" y="744538"/>
            <a:ext cx="4940300" cy="2779712"/>
          </a:xfrm>
          <a:ln/>
        </p:spPr>
      </p:sp>
      <p:sp>
        <p:nvSpPr>
          <p:cNvPr id="151556" name="Rectangle 3"/>
          <p:cNvSpPr>
            <a:spLocks noGrp="1" noChangeArrowheads="1"/>
          </p:cNvSpPr>
          <p:nvPr>
            <p:ph type="body" idx="1"/>
          </p:nvPr>
        </p:nvSpPr>
        <p:spPr>
          <a:xfrm>
            <a:off x="1025525" y="4460875"/>
            <a:ext cx="5367338" cy="4224338"/>
          </a:xfrm>
          <a:ln/>
        </p:spPr>
        <p:txBody>
          <a:bodyPr/>
          <a:lstStyle/>
          <a:p>
            <a:pPr eaLnBrk="1" hangingPunct="1">
              <a:defRPr/>
            </a:pPr>
            <a:r>
              <a:rPr lang="vi-VN" sz="1100" dirty="0"/>
              <a:t>Vị trí đứng của giảng viên sẽ thể hiện điều gì đang diễn ra trong lớp và giảng viên đang giữ vai trò gì.</a:t>
            </a:r>
          </a:p>
          <a:p>
            <a:pPr marL="236596" indent="-236596" eaLnBrk="1" hangingPunct="1">
              <a:buFontTx/>
              <a:buChar char="•"/>
              <a:defRPr/>
            </a:pPr>
            <a:r>
              <a:rPr lang="vi-VN" sz="1100" dirty="0"/>
              <a:t>Khi trình bày nội dung mang tính chất chính thống trên slides, giảng viên nên đứng ở phía trước lớp học để học viên ý thức được giảng viên đang truyền đạt nội dung. Luc này giảng viên đóng vai trò thuyết giảng (lecturer)</a:t>
            </a:r>
          </a:p>
          <a:p>
            <a:pPr marL="236596" indent="-236596" eaLnBrk="1" hangingPunct="1">
              <a:buFontTx/>
              <a:buChar char="•"/>
              <a:defRPr/>
            </a:pPr>
            <a:r>
              <a:rPr lang="vi-VN" sz="1100" dirty="0"/>
              <a:t>Khi giảng viên đưa ra vấn đề để học viên thảo luận, giảng viên nên đứng ở giữa lớp học, mắt hướng về mọi học viên để học viên ý thức được giảng viên đang dẫn dắt thảo luận. Lúc này giảng viên đóng vai trò dẫn dắt và hỗ trợ (facilitator)</a:t>
            </a:r>
          </a:p>
          <a:p>
            <a:pPr marL="236596" indent="-236596" eaLnBrk="1" hangingPunct="1">
              <a:buFontTx/>
              <a:buChar char="•"/>
              <a:defRPr/>
            </a:pPr>
            <a:r>
              <a:rPr lang="vi-VN" sz="1100" dirty="0"/>
              <a:t>Trong một số trường hợp khi nhường quyền chủ động cho học viên (ví dụ học viên thay mặt nhóm trình bày kết quả thảo luận nhóm), giảng viên đứng ở phía sau học viên và có thể tham gia với các học viên khác đặt câu hỏi cho học viên đang trình bày. Lục này giảng viên đóng vai trò tham gia như học viên (participant)</a:t>
            </a:r>
            <a:endParaRPr lang="en-US" sz="1100" dirty="0"/>
          </a:p>
        </p:txBody>
      </p:sp>
    </p:spTree>
    <p:extLst>
      <p:ext uri="{BB962C8B-B14F-4D97-AF65-F5344CB8AC3E}">
        <p14:creationId xmlns:p14="http://schemas.microsoft.com/office/powerpoint/2010/main" val="522152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8509E0-399E-4007-9F6E-EA7BA357F0F7}" type="slidenum">
              <a:rPr lang="en-US" altLang="en-US">
                <a:latin typeface="Cambria" panose="02040503050406030204" pitchFamily="18" charset="0"/>
                <a:ea typeface="Cambria" panose="02040503050406030204" pitchFamily="18" charset="0"/>
              </a:rPr>
              <a:pPr/>
              <a:t>30</a:t>
            </a:fld>
            <a:endParaRPr lang="en-US" altLang="en-US" dirty="0">
              <a:latin typeface="Cambria" panose="02040503050406030204" pitchFamily="18" charset="0"/>
              <a:ea typeface="Cambria" panose="02040503050406030204" pitchFamily="18" charset="0"/>
            </a:endParaRPr>
          </a:p>
        </p:txBody>
      </p:sp>
      <p:sp>
        <p:nvSpPr>
          <p:cNvPr id="36867" name="Rectangle 2"/>
          <p:cNvSpPr>
            <a:spLocks noGrp="1" noRot="1" noChangeAspect="1" noChangeArrowheads="1" noTextEdit="1"/>
          </p:cNvSpPr>
          <p:nvPr>
            <p:ph type="sldImg"/>
          </p:nvPr>
        </p:nvSpPr>
        <p:spPr>
          <a:xfrm>
            <a:off x="909638" y="744538"/>
            <a:ext cx="4940300" cy="2779712"/>
          </a:xfrm>
          <a:ln/>
        </p:spPr>
      </p:sp>
      <p:sp>
        <p:nvSpPr>
          <p:cNvPr id="36868" name="Rectangle 3"/>
          <p:cNvSpPr>
            <a:spLocks noGrp="1" noChangeArrowheads="1"/>
          </p:cNvSpPr>
          <p:nvPr>
            <p:ph type="body" idx="1"/>
          </p:nvPr>
        </p:nvSpPr>
        <p:spPr>
          <a:xfrm>
            <a:off x="1025525" y="4460875"/>
            <a:ext cx="5208588"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dirty="0" err="1">
                <a:latin typeface="Cambria" panose="02040503050406030204" pitchFamily="18" charset="0"/>
                <a:cs typeface="Arial" panose="020B0604020202020204" pitchFamily="34" charset="0"/>
              </a:rPr>
              <a:t>V</a:t>
            </a:r>
            <a:r>
              <a:rPr lang="en-US" altLang="ja-JP" sz="1100" dirty="0" err="1">
                <a:latin typeface="Cambria" panose="02040503050406030204" pitchFamily="18" charset="0"/>
                <a:cs typeface="Arial" panose="020B0604020202020204" pitchFamily="34" charset="0"/>
              </a:rPr>
              <a:t>ới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đào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tạo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nêu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trình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đóng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vai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trò</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người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tạo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thuận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lơị</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quá</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trình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chứ</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phải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nguơì</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truyền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đạt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nội</a:t>
            </a:r>
            <a:r>
              <a:rPr lang="en-US" altLang="ja-JP" sz="1100" dirty="0">
                <a:latin typeface="Cambria" panose="02040503050406030204" pitchFamily="18" charset="0"/>
                <a:cs typeface="Arial" panose="020B0604020202020204" pitchFamily="34" charset="0"/>
              </a:rPr>
              <a:t> dung </a:t>
            </a:r>
            <a:r>
              <a:rPr lang="en-US" altLang="ja-JP" sz="1100" dirty="0" err="1">
                <a:latin typeface="Cambria" panose="02040503050406030204" pitchFamily="18" charset="0"/>
                <a:cs typeface="Arial" panose="020B0604020202020204" pitchFamily="34" charset="0"/>
              </a:rPr>
              <a:t>một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đặt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Khóa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ToT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này</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trang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bị</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kỹ</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dẫn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thiết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yếu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đề</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đủ</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lực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hoàn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thành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vai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trò</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mình</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392993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5FFCD2-93C1-422F-AFDC-A0FD4F995FAE}" type="slidenum">
              <a:rPr lang="en-US" altLang="en-US" smtClean="0">
                <a:latin typeface="Cambria" panose="02040503050406030204" pitchFamily="18" charset="0"/>
                <a:ea typeface="Cambria" panose="02040503050406030204" pitchFamily="18" charset="0"/>
              </a:rPr>
              <a:pPr/>
              <a:t>36</a:t>
            </a:fld>
            <a:endParaRPr lang="en-US" altLang="en-US" dirty="0">
              <a:latin typeface="Cambria" panose="02040503050406030204" pitchFamily="18" charset="0"/>
              <a:ea typeface="Cambria" panose="02040503050406030204" pitchFamily="18" charset="0"/>
            </a:endParaRPr>
          </a:p>
        </p:txBody>
      </p:sp>
      <p:sp>
        <p:nvSpPr>
          <p:cNvPr id="126979" name="Rectangle 2"/>
          <p:cNvSpPr>
            <a:spLocks noGrp="1" noRot="1" noChangeAspect="1" noChangeArrowheads="1" noTextEdit="1"/>
          </p:cNvSpPr>
          <p:nvPr>
            <p:ph type="sldImg"/>
          </p:nvPr>
        </p:nvSpPr>
        <p:spPr>
          <a:xfrm>
            <a:off x="434975" y="711200"/>
            <a:ext cx="6232525" cy="3506788"/>
          </a:xfrm>
          <a:ln/>
        </p:spPr>
      </p:sp>
      <p:sp>
        <p:nvSpPr>
          <p:cNvPr id="126980"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Đảm bảo đạt được mục tiêu của buổi giảng: nếu ngay từ đầu buổi  giảng, giảng viên đã thống nhất với học viên các mục tiêu học tập thì khi kết thúc buổi giảng, giảng viên nên cùng với học viên xem xét liệu các mục tiêu có đạt được không và đạt được như thế nào</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Thực hiện một khóa đào tạo cũng như là chuyển giao một dịch vụ cho khách hàng nếu coi học viên như khách hàng của giảng viên. Nếu vậy giảng viên cần tạo cơ hội cho học viên bày tỏ (có thể bằng lời hoặc bằng cách viết ra) mong đợi của họ đối với khóa học có được thỏa mãn không và thỏa mãn như thế nào</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Những ý kiến đóng góp của học viên về nội dung và phương pháp sẽ giúp giảng viên điều chỉnh không chỉ cho những lần giảng sau, mà ngay cho buổi giảng. Ví dụ sau khi kết thúc phần 1 của khóa học, học viên nhận xét giảng viên giải thích nội dung quá nhanh và thiếu ví dụ minh họa làm cho họ chưa kịp nắm rõ nội dung, giảng viên cần giải thích rõ và chậm hơn, kèm theo các ví dụ minh họa sinh động trong phần nội dung tiếp theo    </a:t>
            </a:r>
            <a:endParaRPr lang="en-AU"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43287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AE315F-0568-4D83-A07F-7BF06CE3DE57}" type="slidenum">
              <a:rPr lang="en-US" altLang="en-US" smtClean="0">
                <a:latin typeface="Cambria" panose="02040503050406030204" pitchFamily="18" charset="0"/>
                <a:ea typeface="Cambria" panose="02040503050406030204" pitchFamily="18" charset="0"/>
              </a:rPr>
              <a:pPr/>
              <a:t>37</a:t>
            </a:fld>
            <a:endParaRPr lang="en-US" altLang="en-US" dirty="0">
              <a:latin typeface="Cambria" panose="02040503050406030204" pitchFamily="18" charset="0"/>
              <a:ea typeface="Cambria" panose="02040503050406030204" pitchFamily="18" charset="0"/>
            </a:endParaRPr>
          </a:p>
        </p:txBody>
      </p:sp>
      <p:sp>
        <p:nvSpPr>
          <p:cNvPr id="129027" name="Rectangle 2"/>
          <p:cNvSpPr>
            <a:spLocks noGrp="1" noRot="1" noChangeAspect="1" noChangeArrowheads="1" noTextEdit="1"/>
          </p:cNvSpPr>
          <p:nvPr>
            <p:ph type="sldImg"/>
          </p:nvPr>
        </p:nvSpPr>
        <p:spPr>
          <a:xfrm>
            <a:off x="909638" y="744538"/>
            <a:ext cx="4940300" cy="2779712"/>
          </a:xfrm>
          <a:ln/>
        </p:spPr>
      </p:sp>
      <p:sp>
        <p:nvSpPr>
          <p:cNvPr id="129028"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trong buổi giảng nhằm giúp giảng viên kịp thời điều chỉnh nội dung và phương pháp. Thông thường giảng viên nên quan sát và tiếp nhận phản hồi của học viên  ngay sau phần đầu khóa học để kịp thời điều chỉnh trong phần tiếp theo. Cách đơn giản là giảng viên hỏi để nhận phản hồi của học viên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khi kế</a:t>
            </a:r>
            <a:r>
              <a:rPr lang="en-US" altLang="en-US" sz="1100" dirty="0">
                <a:latin typeface="Cambria" panose="02040503050406030204" pitchFamily="18" charset="0"/>
                <a:cs typeface="Arial" panose="020B0604020202020204" pitchFamily="34" charset="0"/>
              </a:rPr>
              <a:t>t</a:t>
            </a:r>
            <a:r>
              <a:rPr lang="vi-VN" altLang="en-US" sz="1100" dirty="0">
                <a:latin typeface="Cambria" panose="02040503050406030204" pitchFamily="18" charset="0"/>
                <a:cs typeface="Arial" panose="020B0604020202020204" pitchFamily="34" charset="0"/>
              </a:rPr>
              <a:t> thúc buổi giảng nhằm giúp giảng viên điều chỉnh nội dung và phương pháp cho những lần giảng tiếp theo. Thông thường giảng viên tiếp nhận phản hồi của học viên một cách chính thức qua phiếu đánh giá khóa học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42706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69431F6-164C-47C8-85F6-FD0EAB2B0FD0}" type="slidenum">
              <a:rPr lang="en-US" altLang="en-US" smtClean="0">
                <a:latin typeface="Cambria" panose="02040503050406030204" pitchFamily="18" charset="0"/>
                <a:ea typeface="Cambria" panose="02040503050406030204" pitchFamily="18" charset="0"/>
              </a:rPr>
              <a:pPr/>
              <a:t>38</a:t>
            </a:fld>
            <a:endParaRPr lang="en-US" altLang="en-US" dirty="0">
              <a:latin typeface="Cambria" panose="02040503050406030204" pitchFamily="18" charset="0"/>
              <a:ea typeface="Cambria" panose="02040503050406030204" pitchFamily="18" charset="0"/>
            </a:endParaRPr>
          </a:p>
        </p:txBody>
      </p:sp>
      <p:sp>
        <p:nvSpPr>
          <p:cNvPr id="131075" name="Rectangle 2"/>
          <p:cNvSpPr>
            <a:spLocks noGrp="1" noRot="1" noChangeAspect="1" noChangeArrowheads="1" noTextEdit="1"/>
          </p:cNvSpPr>
          <p:nvPr>
            <p:ph type="sldImg"/>
          </p:nvPr>
        </p:nvSpPr>
        <p:spPr>
          <a:xfrm>
            <a:off x="434975" y="711200"/>
            <a:ext cx="6232525" cy="3506788"/>
          </a:xfrm>
          <a:ln/>
        </p:spPr>
      </p:sp>
      <p:sp>
        <p:nvSpPr>
          <p:cNvPr id="131076" name="Rectangle 3"/>
          <p:cNvSpPr>
            <a:spLocks noGrp="1" noChangeArrowheads="1"/>
          </p:cNvSpPr>
          <p:nvPr>
            <p:ph type="body" idx="1"/>
          </p:nvPr>
        </p:nvSpPr>
        <p:spPr>
          <a:xfrm>
            <a:off x="1104900" y="4460875"/>
            <a:ext cx="5053013"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mục tiêu buổi giảng: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Mục tiêu học tập có phù hợp với yêu cầu công việc của học viên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Mục tiêu học tập có đạt được không và mức độ đạt được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nội dung tập trung vào các điểm sau: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Tính liên quan của nội dung đến mục tiêu học tập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Tính mới mẻ hoặc hệ thống hóa của nội dung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Tính ứng dụng của nội dung vào thực tế công việc của học viên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phương pháp: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Phương pháp có giúp học viên khám phá và nắm được nội dung bài giảng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được khuyến khích và có cơ hội tham gia vào quá trình học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cảm thấy thoải mái được chia sẻ ý kiến và kinh nghiệm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được quan tâm và tôn trọng không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Thời lượng phân bổ: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Thời lượng có được phân bổ hợp lý giữa các phần học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cảm thấy bị sức ép về thời gian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Buổi học có kết thúc quá trễ không </a:t>
            </a:r>
            <a:endParaRPr lang="en-AU"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0917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24CCABA-42C5-4F7F-953B-1D05250C1729}" type="slidenum">
              <a:rPr lang="en-US" altLang="en-US" smtClean="0">
                <a:latin typeface="Cambria" panose="02040503050406030204" pitchFamily="18" charset="0"/>
                <a:ea typeface="Cambria" panose="02040503050406030204" pitchFamily="18" charset="0"/>
              </a:rPr>
              <a:pPr/>
              <a:t>39</a:t>
            </a:fld>
            <a:endParaRPr lang="en-US" altLang="en-US" dirty="0">
              <a:latin typeface="Cambria" panose="02040503050406030204" pitchFamily="18" charset="0"/>
              <a:ea typeface="Cambria" panose="02040503050406030204" pitchFamily="18" charset="0"/>
            </a:endParaRPr>
          </a:p>
        </p:txBody>
      </p:sp>
      <p:sp>
        <p:nvSpPr>
          <p:cNvPr id="133123" name="Rectangle 2"/>
          <p:cNvSpPr>
            <a:spLocks noGrp="1" noRot="1" noChangeAspect="1" noChangeArrowheads="1" noTextEdit="1"/>
          </p:cNvSpPr>
          <p:nvPr>
            <p:ph type="sldImg"/>
          </p:nvPr>
        </p:nvSpPr>
        <p:spPr>
          <a:xfrm>
            <a:off x="434975" y="711200"/>
            <a:ext cx="6232525" cy="3506788"/>
          </a:xfrm>
          <a:ln/>
        </p:spPr>
      </p:sp>
      <p:sp>
        <p:nvSpPr>
          <p:cNvPr id="156676" name="Rectangle 3"/>
          <p:cNvSpPr>
            <a:spLocks noGrp="1" noChangeArrowheads="1"/>
          </p:cNvSpPr>
          <p:nvPr>
            <p:ph type="body" idx="1"/>
          </p:nvPr>
        </p:nvSpPr>
        <p:spPr>
          <a:xfrm>
            <a:off x="1104900" y="4433888"/>
            <a:ext cx="5053013" cy="4222750"/>
          </a:xfrm>
          <a:ln/>
        </p:spPr>
        <p:txBody>
          <a:bodyPr/>
          <a:lstStyle/>
          <a:p>
            <a:pPr eaLnBrk="1" hangingPunct="1">
              <a:defRPr/>
            </a:pPr>
            <a:r>
              <a:rPr lang="vi-VN" sz="1100" dirty="0"/>
              <a:t>Để đảm bảo tính khách quan và tăng hiệu quả của việc đánh giá, thông tin đánh giá sẽ được thu thập từ nhiều nguồn: </a:t>
            </a:r>
          </a:p>
          <a:p>
            <a:pPr marL="236596" indent="-236596" eaLnBrk="1" hangingPunct="1">
              <a:buFontTx/>
              <a:buChar char="•"/>
              <a:defRPr/>
            </a:pPr>
            <a:r>
              <a:rPr lang="vi-VN" sz="1100" dirty="0"/>
              <a:t>Từ học viên: </a:t>
            </a:r>
          </a:p>
          <a:p>
            <a:pPr lvl="1" indent="-230114" eaLnBrk="1" hangingPunct="1">
              <a:buFontTx/>
              <a:buChar char="•"/>
              <a:defRPr/>
            </a:pPr>
            <a:r>
              <a:rPr lang="vi-VN" sz="1100" dirty="0"/>
              <a:t>Thông qua phiếu đánh giá cuối khóa học </a:t>
            </a:r>
          </a:p>
          <a:p>
            <a:pPr lvl="1" indent="-230114" eaLnBrk="1" hangingPunct="1">
              <a:buFontTx/>
              <a:buChar char="•"/>
              <a:defRPr/>
            </a:pPr>
            <a:r>
              <a:rPr lang="vi-VN" sz="1100" dirty="0"/>
              <a:t>Thông qua quan sát và trao đổi với học viên trong quá trình học </a:t>
            </a:r>
          </a:p>
          <a:p>
            <a:pPr marL="179878" indent="-179878" eaLnBrk="1" hangingPunct="1">
              <a:buFontTx/>
              <a:buChar char="•"/>
              <a:defRPr/>
            </a:pPr>
            <a:r>
              <a:rPr lang="vi-VN" sz="1100" dirty="0"/>
              <a:t>Từ giảng viên: </a:t>
            </a:r>
          </a:p>
          <a:p>
            <a:pPr lvl="1" indent="-230114" eaLnBrk="1" hangingPunct="1">
              <a:buFontTx/>
              <a:buChar char="•"/>
              <a:defRPr/>
            </a:pPr>
            <a:r>
              <a:rPr lang="vi-VN" sz="1100" dirty="0"/>
              <a:t>Giảng viên tự đánh giá những điểm hài lòng và chưa hài lòng về buổi giảng của mình</a:t>
            </a:r>
          </a:p>
          <a:p>
            <a:pPr lvl="1" indent="-230114" eaLnBrk="1" hangingPunct="1">
              <a:buFontTx/>
              <a:buChar char="•"/>
              <a:defRPr/>
            </a:pPr>
            <a:r>
              <a:rPr lang="vi-VN" sz="1100" dirty="0"/>
              <a:t>Giảng viên tự đề xuất cách hòan thiện buổi giảng </a:t>
            </a:r>
          </a:p>
          <a:p>
            <a:pPr marL="179878" indent="-179878" eaLnBrk="1" hangingPunct="1">
              <a:buFontTx/>
              <a:buChar char="•"/>
              <a:defRPr/>
            </a:pPr>
            <a:r>
              <a:rPr lang="vi-VN" sz="1100" dirty="0"/>
              <a:t>Từ những người khác: </a:t>
            </a:r>
          </a:p>
          <a:p>
            <a:pPr lvl="1" indent="-230114" eaLnBrk="1" hangingPunct="1">
              <a:buFontTx/>
              <a:buChar char="•"/>
              <a:defRPr/>
            </a:pPr>
            <a:r>
              <a:rPr lang="vi-VN" sz="1100" dirty="0"/>
              <a:t>Từ Master trainer hoặc giảng viên khác</a:t>
            </a:r>
          </a:p>
          <a:p>
            <a:pPr lvl="1" indent="-230114" eaLnBrk="1" hangingPunct="1">
              <a:buFontTx/>
              <a:buChar char="•"/>
              <a:defRPr/>
            </a:pPr>
            <a:r>
              <a:rPr lang="vi-VN" sz="1100" dirty="0"/>
              <a:t>Từ người dự giờ của tổ chức đào tạo  </a:t>
            </a:r>
            <a:endParaRPr lang="en-US" sz="1100" dirty="0"/>
          </a:p>
        </p:txBody>
      </p:sp>
    </p:spTree>
    <p:extLst>
      <p:ext uri="{BB962C8B-B14F-4D97-AF65-F5344CB8AC3E}">
        <p14:creationId xmlns:p14="http://schemas.microsoft.com/office/powerpoint/2010/main" val="3321538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909638" y="744538"/>
            <a:ext cx="4940300" cy="2779712"/>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F3ABEE2-600E-4F0F-AE17-08FF3DBEB61C}" type="slidenum">
              <a:rPr lang="en-US" altLang="en-US" smtClean="0">
                <a:latin typeface="Cambria" panose="02040503050406030204" pitchFamily="18" charset="0"/>
                <a:ea typeface="Cambria" panose="02040503050406030204" pitchFamily="18" charset="0"/>
              </a:rPr>
              <a:pPr/>
              <a:t>40</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81406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382588" y="685800"/>
            <a:ext cx="6094412" cy="3429000"/>
          </a:xfrm>
          <a:ln/>
        </p:spPr>
      </p:sp>
      <p:sp>
        <p:nvSpPr>
          <p:cNvPr id="870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dirty="0">
              <a:latin typeface="Cambria" panose="02040503050406030204" pitchFamily="18" charset="0"/>
            </a:endParaRPr>
          </a:p>
        </p:txBody>
      </p:sp>
    </p:spTree>
    <p:extLst>
      <p:ext uri="{BB962C8B-B14F-4D97-AF65-F5344CB8AC3E}">
        <p14:creationId xmlns:p14="http://schemas.microsoft.com/office/powerpoint/2010/main" val="3319657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382588" y="685800"/>
            <a:ext cx="6094412" cy="3429000"/>
          </a:xfrm>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dirty="0">
              <a:latin typeface="Cambria" panose="02040503050406030204" pitchFamily="18" charset="0"/>
            </a:endParaRPr>
          </a:p>
        </p:txBody>
      </p:sp>
    </p:spTree>
    <p:extLst>
      <p:ext uri="{BB962C8B-B14F-4D97-AF65-F5344CB8AC3E}">
        <p14:creationId xmlns:p14="http://schemas.microsoft.com/office/powerpoint/2010/main" val="1866572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909638" y="744538"/>
            <a:ext cx="4940300" cy="2779712"/>
          </a:xfrm>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02404"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824676B-4C74-417E-AE6A-AAE685A1A39F}" type="slidenum">
              <a:rPr lang="en-US" altLang="en-US" sz="1000">
                <a:latin typeface="Cambria" panose="02040503050406030204" pitchFamily="18" charset="0"/>
                <a:ea typeface="Cambria" panose="02040503050406030204" pitchFamily="18" charset="0"/>
              </a:rPr>
              <a:pPr algn="r" eaLnBrk="1" hangingPunct="1"/>
              <a:t>8</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411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4CA6FD4A-BAC0-446B-00EF-70BB413F3E71}"/>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E7EC1FCD-96B2-F357-D9AD-B317158900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B8C2D7E8-C96C-BBC7-FA78-09A10E28F7C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8035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2AA2B69-2B1D-468F-8E08-4A79B53E5E8C}" type="slidenum">
              <a:rPr lang="en-US" altLang="en-US" smtClean="0">
                <a:latin typeface="Cambria" panose="02040503050406030204" pitchFamily="18" charset="0"/>
                <a:ea typeface="Cambria" panose="02040503050406030204" pitchFamily="18" charset="0"/>
              </a:rPr>
              <a:pPr/>
              <a:t>10</a:t>
            </a:fld>
            <a:endParaRPr lang="en-US" altLang="en-US" dirty="0">
              <a:latin typeface="Cambria" panose="02040503050406030204" pitchFamily="18" charset="0"/>
              <a:ea typeface="Cambria" panose="02040503050406030204" pitchFamily="18" charset="0"/>
            </a:endParaRPr>
          </a:p>
        </p:txBody>
      </p:sp>
      <p:sp>
        <p:nvSpPr>
          <p:cNvPr id="96259" name="Slide Image Placeholder 5"/>
          <p:cNvSpPr>
            <a:spLocks noGrp="1" noRot="1" noChangeAspect="1" noTextEdit="1"/>
          </p:cNvSpPr>
          <p:nvPr>
            <p:ph type="sldImg"/>
          </p:nvPr>
        </p:nvSpPr>
        <p:spPr>
          <a:xfrm>
            <a:off x="909638" y="744538"/>
            <a:ext cx="4940300" cy="2779712"/>
          </a:xfrm>
          <a:ln/>
        </p:spPr>
      </p:sp>
      <p:sp>
        <p:nvSpPr>
          <p:cNvPr id="96260" name="Notes Placeholder 6"/>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039908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D862427-123A-4F67-93E3-010BADEF10E8}" type="slidenum">
              <a:rPr lang="en-US" altLang="en-US" smtClean="0">
                <a:latin typeface="Cambria" panose="02040503050406030204" pitchFamily="18" charset="0"/>
                <a:ea typeface="Cambria" panose="02040503050406030204" pitchFamily="18" charset="0"/>
              </a:rPr>
              <a:pPr/>
              <a:t>11</a:t>
            </a:fld>
            <a:endParaRPr lang="en-US" altLang="en-US" dirty="0">
              <a:latin typeface="Cambria" panose="02040503050406030204" pitchFamily="18" charset="0"/>
              <a:ea typeface="Cambria" panose="02040503050406030204" pitchFamily="18" charset="0"/>
            </a:endParaRPr>
          </a:p>
        </p:txBody>
      </p:sp>
      <p:sp>
        <p:nvSpPr>
          <p:cNvPr id="98307" name="Rectangle 2"/>
          <p:cNvSpPr>
            <a:spLocks noGrp="1" noRot="1" noChangeAspect="1" noChangeArrowheads="1" noTextEdit="1"/>
          </p:cNvSpPr>
          <p:nvPr>
            <p:ph type="sldImg"/>
          </p:nvPr>
        </p:nvSpPr>
        <p:spPr>
          <a:xfrm>
            <a:off x="909638" y="744538"/>
            <a:ext cx="4940300" cy="2779712"/>
          </a:xfrm>
          <a:ln/>
        </p:spPr>
      </p:sp>
      <p:sp>
        <p:nvSpPr>
          <p:cNvPr id="142340" name="Rectangle 3"/>
          <p:cNvSpPr>
            <a:spLocks noGrp="1" noChangeArrowheads="1"/>
          </p:cNvSpPr>
          <p:nvPr>
            <p:ph type="body" idx="1"/>
          </p:nvPr>
        </p:nvSpPr>
        <p:spPr>
          <a:xfrm>
            <a:off x="552450" y="4460875"/>
            <a:ext cx="5997575" cy="4224338"/>
          </a:xfrm>
          <a:ln/>
        </p:spPr>
        <p:txBody>
          <a:bodyPr>
            <a:normAutofit/>
          </a:bodyPr>
          <a:lstStyle/>
          <a:p>
            <a:pPr eaLnBrk="1" hangingPunct="1">
              <a:lnSpc>
                <a:spcPct val="90000"/>
              </a:lnSpc>
              <a:defRPr/>
            </a:pPr>
            <a:r>
              <a:rPr lang="vi-VN" sz="1000" dirty="0"/>
              <a:t>Giới thiệu nội dung theo công thức GLOSS nghĩa là giảng viên phải giới thiệu sao cho nội dung bài giảng hấp dẫn, thu hút sự quan tâm của học viên ngay từ đầu.</a:t>
            </a:r>
          </a:p>
          <a:p>
            <a:pPr marL="179878" indent="-179878" eaLnBrk="1" hangingPunct="1">
              <a:lnSpc>
                <a:spcPct val="90000"/>
              </a:lnSpc>
              <a:buFontTx/>
              <a:buChar char="•"/>
              <a:defRPr/>
            </a:pPr>
            <a:r>
              <a:rPr lang="vi-VN" sz="1000" dirty="0"/>
              <a:t>Get attention - Gây sự chú ý: Tùy thuộc khả năng sáng tạo, giảng viên có thể sử dụng nhiều cách thức để gây sự chú ý của học viên vào chủ đề bài giảng:</a:t>
            </a:r>
          </a:p>
          <a:p>
            <a:pPr marL="405130" lvl="1" indent="-225253" eaLnBrk="1" hangingPunct="1">
              <a:lnSpc>
                <a:spcPct val="90000"/>
              </a:lnSpc>
              <a:buFontTx/>
              <a:buChar char="•"/>
              <a:defRPr/>
            </a:pPr>
            <a:r>
              <a:rPr lang="vi-VN" sz="1000" dirty="0"/>
              <a:t>Đặt câu hỏi </a:t>
            </a:r>
          </a:p>
          <a:p>
            <a:pPr marL="405130" lvl="1" indent="-225253" eaLnBrk="1" hangingPunct="1">
              <a:lnSpc>
                <a:spcPct val="90000"/>
              </a:lnSpc>
              <a:buFontTx/>
              <a:buChar char="•"/>
              <a:defRPr/>
            </a:pPr>
            <a:r>
              <a:rPr lang="vi-VN" sz="1000" dirty="0"/>
              <a:t>Đưa ra một vấn đề/sự kiện có liên quan </a:t>
            </a:r>
          </a:p>
          <a:p>
            <a:pPr marL="405130" lvl="1" indent="-225253" eaLnBrk="1" hangingPunct="1">
              <a:lnSpc>
                <a:spcPct val="90000"/>
              </a:lnSpc>
              <a:buFontTx/>
              <a:buChar char="•"/>
              <a:defRPr/>
            </a:pPr>
            <a:r>
              <a:rPr lang="vi-VN" sz="1000" dirty="0"/>
              <a:t>Kể câu chuyện có liên quan </a:t>
            </a:r>
          </a:p>
          <a:p>
            <a:pPr marL="405130" lvl="1" indent="-225253" eaLnBrk="1" hangingPunct="1">
              <a:lnSpc>
                <a:spcPct val="90000"/>
              </a:lnSpc>
              <a:buFontTx/>
              <a:buChar char="•"/>
              <a:defRPr/>
            </a:pPr>
            <a:r>
              <a:rPr lang="vi-VN" sz="1000" dirty="0"/>
              <a:t>Trò chơi </a:t>
            </a:r>
          </a:p>
          <a:p>
            <a:pPr marL="405130" lvl="1" indent="-225253" eaLnBrk="1" hangingPunct="1">
              <a:lnSpc>
                <a:spcPct val="90000"/>
              </a:lnSpc>
              <a:buFontTx/>
              <a:buChar char="•"/>
              <a:defRPr/>
            </a:pPr>
            <a:r>
              <a:rPr lang="vi-VN" sz="1000" dirty="0"/>
              <a:t>Chiếu video clip có liên quan </a:t>
            </a:r>
          </a:p>
          <a:p>
            <a:pPr marL="405130" lvl="1" indent="-225253" eaLnBrk="1" hangingPunct="1">
              <a:lnSpc>
                <a:spcPct val="90000"/>
              </a:lnSpc>
              <a:buFontTx/>
              <a:buChar char="•"/>
              <a:defRPr/>
            </a:pPr>
            <a:r>
              <a:rPr lang="vi-VN" sz="1000" dirty="0"/>
              <a:t>V.v...</a:t>
            </a:r>
          </a:p>
          <a:p>
            <a:pPr marL="179878" indent="-179878" eaLnBrk="1" hangingPunct="1">
              <a:lnSpc>
                <a:spcPct val="90000"/>
              </a:lnSpc>
              <a:buFontTx/>
              <a:buChar char="•"/>
              <a:defRPr/>
            </a:pPr>
            <a:r>
              <a:rPr lang="vi-VN" sz="1000" dirty="0"/>
              <a:t>Link to training topic - Liên kết phần đúc kết của họat động gây chú ý với chủ đề bài giảng. Ví dụ nếu giảng viên đặt câu hỏi để gây sự chú ý của học viên vào chủ đề bài giảng, thì khi đúc kết các câu trả lời của học viên, giảng viên phải liên kết với chủ đề bài giảng </a:t>
            </a:r>
          </a:p>
          <a:p>
            <a:pPr marL="179878" indent="-179878" eaLnBrk="1" hangingPunct="1">
              <a:lnSpc>
                <a:spcPct val="90000"/>
              </a:lnSpc>
              <a:buFontTx/>
              <a:buChar char="•"/>
              <a:defRPr/>
            </a:pPr>
            <a:r>
              <a:rPr lang="vi-VN" sz="1000" dirty="0"/>
              <a:t>Objective - Làm rõ mục tiêu học: giảng viên cần chỉ rõ cho học viên thấy họ sẽ đạt được kết quả gì sau phần học này. Giảng viên nên sử dụng slide hoặc flipchart để trình bày mục tiêu học một cách rõ ràng </a:t>
            </a:r>
          </a:p>
          <a:p>
            <a:pPr marL="179878" indent="-179878" eaLnBrk="1" hangingPunct="1">
              <a:lnSpc>
                <a:spcPct val="90000"/>
              </a:lnSpc>
              <a:buFontTx/>
              <a:buChar char="•"/>
              <a:defRPr/>
            </a:pPr>
            <a:r>
              <a:rPr lang="vi-VN" sz="1000" dirty="0"/>
              <a:t>Structure of content - Giải thích bố cục nội dung: giảng viên nên giải thích rõ để đạt được những kết quả học tập, học viên sẽ lần lượt nghiên cứu những nội dung gì trong phần học này. Giảng viên nên sử dụng slide hoặc flipchart để trình bày bố cục nội dung một cách rõ ràng </a:t>
            </a:r>
          </a:p>
          <a:p>
            <a:pPr marL="179878" indent="-179878" eaLnBrk="1" hangingPunct="1">
              <a:lnSpc>
                <a:spcPct val="90000"/>
              </a:lnSpc>
              <a:buFontTx/>
              <a:buChar char="•"/>
              <a:defRPr/>
            </a:pPr>
            <a:r>
              <a:rPr lang="vi-VN" sz="1000" dirty="0"/>
              <a:t>Stimulate - Khơi gợi và động viên học viên: giảng viên có thể khuyến khích và động viên học viên quan tâm đến chủ đề phần giảng bằng nhiều cách: </a:t>
            </a:r>
          </a:p>
          <a:p>
            <a:pPr lvl="1" indent="-286833" eaLnBrk="1" hangingPunct="1">
              <a:lnSpc>
                <a:spcPct val="90000"/>
              </a:lnSpc>
              <a:buFontTx/>
              <a:buChar char="•"/>
              <a:defRPr/>
            </a:pPr>
            <a:r>
              <a:rPr lang="vi-VN" sz="1000" dirty="0"/>
              <a:t>Chỉ rõ lợi ích của phần học này đối với công việc của học viên, ví dụ phần học này sẽ giúp học viên tìm ra giải pháp cho một vấn đề nào đó trong công việc của họ </a:t>
            </a:r>
          </a:p>
          <a:p>
            <a:pPr lvl="1" indent="-286833" eaLnBrk="1" hangingPunct="1">
              <a:lnSpc>
                <a:spcPct val="90000"/>
              </a:lnSpc>
              <a:buFontTx/>
              <a:buChar char="•"/>
              <a:defRPr/>
            </a:pPr>
            <a:r>
              <a:rPr lang="vi-VN" sz="1000" dirty="0"/>
              <a:t>Chỉ rõ mối liên quan giữa phần học này với kiến thức và kinh nghiệm sẵn có của học viên </a:t>
            </a:r>
          </a:p>
          <a:p>
            <a:pPr eaLnBrk="1" hangingPunct="1">
              <a:lnSpc>
                <a:spcPct val="90000"/>
              </a:lnSpc>
              <a:defRPr/>
            </a:pPr>
            <a:r>
              <a:rPr lang="vi-VN" sz="1000" dirty="0"/>
              <a:t>Lưu ý: thời gian dành cho Giới thiệu nội dung GLOSS không nên quá dài, thông thường chỉ 5-10 phút cho một phần nội dung 60 phút </a:t>
            </a:r>
            <a:endParaRPr lang="en-US" sz="1000" dirty="0"/>
          </a:p>
        </p:txBody>
      </p:sp>
    </p:spTree>
    <p:extLst>
      <p:ext uri="{BB962C8B-B14F-4D97-AF65-F5344CB8AC3E}">
        <p14:creationId xmlns:p14="http://schemas.microsoft.com/office/powerpoint/2010/main" val="2820624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2B7090E-19AB-4B6F-BB78-F954464A1823}" type="slidenum">
              <a:rPr lang="en-US" altLang="en-US" smtClean="0">
                <a:latin typeface="Cambria" panose="02040503050406030204" pitchFamily="18" charset="0"/>
                <a:ea typeface="Cambria" panose="02040503050406030204" pitchFamily="18" charset="0"/>
              </a:rPr>
              <a:pPr/>
              <a:t>14</a:t>
            </a:fld>
            <a:endParaRPr lang="en-US" altLang="en-US" dirty="0">
              <a:latin typeface="Cambria" panose="02040503050406030204" pitchFamily="18" charset="0"/>
              <a:ea typeface="Cambria" panose="02040503050406030204" pitchFamily="18" charset="0"/>
            </a:endParaRPr>
          </a:p>
        </p:txBody>
      </p:sp>
      <p:sp>
        <p:nvSpPr>
          <p:cNvPr id="100355" name="Rectangle 2"/>
          <p:cNvSpPr>
            <a:spLocks noGrp="1" noRot="1" noChangeAspect="1" noChangeArrowheads="1" noTextEdit="1"/>
          </p:cNvSpPr>
          <p:nvPr>
            <p:ph type="sldImg"/>
          </p:nvPr>
        </p:nvSpPr>
        <p:spPr>
          <a:xfrm>
            <a:off x="909638" y="744538"/>
            <a:ext cx="4940300" cy="2779712"/>
          </a:xfrm>
          <a:ln/>
        </p:spPr>
      </p:sp>
      <p:sp>
        <p:nvSpPr>
          <p:cNvPr id="143364" name="Rectangle 3"/>
          <p:cNvSpPr>
            <a:spLocks noGrp="1" noChangeArrowheads="1"/>
          </p:cNvSpPr>
          <p:nvPr>
            <p:ph type="body" idx="1"/>
          </p:nvPr>
        </p:nvSpPr>
        <p:spPr>
          <a:xfrm>
            <a:off x="1025525" y="4460875"/>
            <a:ext cx="5208588" cy="4224338"/>
          </a:xfrm>
          <a:ln/>
        </p:spPr>
        <p:txBody>
          <a:bodyPr/>
          <a:lstStyle/>
          <a:p>
            <a:pPr eaLnBrk="1" hangingPunct="1">
              <a:defRPr/>
            </a:pPr>
            <a:r>
              <a:rPr lang="vi-VN" sz="1100" dirty="0"/>
              <a:t>Trình bày nội dung theo công thức EASE có nghĩa giảng viên phải trình bày nội dung sao cho học viên dề hiểu và dễ tiếp thu </a:t>
            </a:r>
          </a:p>
          <a:p>
            <a:pPr eaLnBrk="1" hangingPunct="1">
              <a:defRPr/>
            </a:pPr>
            <a:endParaRPr lang="vi-VN" sz="1100" dirty="0"/>
          </a:p>
          <a:p>
            <a:pPr marL="236596" indent="-236596" eaLnBrk="1" hangingPunct="1">
              <a:buFontTx/>
              <a:buChar char="•"/>
              <a:defRPr/>
            </a:pPr>
            <a:r>
              <a:rPr lang="vi-VN" sz="1100" dirty="0"/>
              <a:t>Explain – Giải thích: giảng viên giải thích nội dung một cách ngắn gọn và tập trung. Khi giải thích, giảng viên không đọc nội dung trên slide, mà phải giải thích sâu thêm từng điểm nội dung trên slide</a:t>
            </a:r>
          </a:p>
          <a:p>
            <a:pPr marL="236596" indent="-236596" eaLnBrk="1" hangingPunct="1">
              <a:buFontTx/>
              <a:buChar char="•"/>
              <a:defRPr/>
            </a:pPr>
            <a:r>
              <a:rPr lang="vi-VN" sz="1100" dirty="0"/>
              <a:t>Activity – Tiến hành họat động học để giúp cho học viên trải nghiệm nhằm khám phá hoặc áp dụng nội dung học. Họat động có thể được thực hiện trước khi giải thích nội dung (theo phương pháp qui nạp) hoặc sau khi giải thích nội dung (theo phương pháp diễn dịch) </a:t>
            </a:r>
          </a:p>
          <a:p>
            <a:pPr marL="236596" indent="-236596" eaLnBrk="1" hangingPunct="1">
              <a:buFontTx/>
              <a:buChar char="•"/>
              <a:defRPr/>
            </a:pPr>
            <a:r>
              <a:rPr lang="vi-VN" sz="1100" dirty="0"/>
              <a:t>Summary – tóm tắt ý chính: giảng viên càn tóm tắt các ý nội dung chính khi kết thúc trình bày nội dung để học viên ghi nhớ. Khi tóm tắt, giảng viên nên huy động sự tham gia của học viên (ví dụ đề nghị học viên nhắc lại những ý chính) để đồng thời đánh giá xem học viên có tiếp thu được nội dung không</a:t>
            </a:r>
          </a:p>
          <a:p>
            <a:pPr marL="236596" indent="-236596" eaLnBrk="1" hangingPunct="1">
              <a:buFontTx/>
              <a:buChar char="•"/>
              <a:defRPr/>
            </a:pPr>
            <a:r>
              <a:rPr lang="vi-VN" sz="1100" dirty="0"/>
              <a:t>Example – sử dụng ví dụ để minh họa/dẫn dắt: đối với những nội dung mang tính trừu tượng, giảng viên nên đưa ra các ví dụ để học viên hiểu rõ nội dung hơn. Giảng viên cũng có thể huy động học viên tham gia, chẳng hạn như đề nghị học viên liên hệ và đưa ra những ví dụ thực tế minh học nội dung.  </a:t>
            </a:r>
            <a:endParaRPr lang="en-US" sz="1100" dirty="0"/>
          </a:p>
        </p:txBody>
      </p:sp>
    </p:spTree>
    <p:extLst>
      <p:ext uri="{BB962C8B-B14F-4D97-AF65-F5344CB8AC3E}">
        <p14:creationId xmlns:p14="http://schemas.microsoft.com/office/powerpoint/2010/main" val="2195549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
  <p:cSld name="Intro">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3507581" y="614363"/>
            <a:ext cx="12192000" cy="6858000"/>
          </a:xfrm>
          <a:prstGeom prst="rect">
            <a:avLst/>
          </a:prstGeom>
          <a:solidFill>
            <a:schemeClr val="lt2">
              <a:alpha val="32941"/>
            </a:schemeClr>
          </a:solidFill>
          <a:ln>
            <a:noFill/>
          </a:ln>
        </p:spPr>
      </p:sp>
      <p:sp>
        <p:nvSpPr>
          <p:cNvPr id="34" name="Google Shape;34;p5"/>
          <p:cNvSpPr txBox="1">
            <a:spLocks noGrp="1"/>
          </p:cNvSpPr>
          <p:nvPr>
            <p:ph type="ctrTitle" hasCustomPrompt="1"/>
          </p:nvPr>
        </p:nvSpPr>
        <p:spPr>
          <a:xfrm>
            <a:off x="539929" y="2130458"/>
            <a:ext cx="5399297" cy="308830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Title</a:t>
            </a:r>
            <a:endParaRPr dirty="0"/>
          </a:p>
        </p:txBody>
      </p:sp>
      <p:sp>
        <p:nvSpPr>
          <p:cNvPr id="35" name="Google Shape;35;p5"/>
          <p:cNvSpPr txBox="1">
            <a:spLocks noGrp="1"/>
          </p:cNvSpPr>
          <p:nvPr>
            <p:ph type="subTitle" idx="1" hasCustomPrompt="1"/>
          </p:nvPr>
        </p:nvSpPr>
        <p:spPr>
          <a:xfrm>
            <a:off x="539930" y="5472739"/>
            <a:ext cx="5399297" cy="1006144"/>
          </a:xfrm>
          <a:prstGeom prst="rect">
            <a:avLst/>
          </a:prstGeom>
          <a:noFill/>
          <a:ln>
            <a:noFill/>
          </a:ln>
        </p:spPr>
        <p:txBody>
          <a:bodyPr spcFirstLastPara="1" wrap="square" lIns="91425" tIns="45700" rIns="91425" bIns="45700" anchor="t" anchorCtr="0">
            <a:noAutofit/>
          </a:bodyPr>
          <a:lstStyle>
            <a:lvl1pPr lvl="0" algn="l">
              <a:lnSpc>
                <a:spcPct val="90000"/>
              </a:lnSpc>
              <a:spcBef>
                <a:spcPts val="1000"/>
              </a:spcBef>
              <a:spcAft>
                <a:spcPts val="0"/>
              </a:spcAft>
              <a:buClr>
                <a:srgbClr val="BFBFBF"/>
              </a:buClr>
              <a:buSzPts val="3200"/>
              <a:buNone/>
              <a:defRPr sz="3200" b="1">
                <a:solidFill>
                  <a:srgbClr val="BFBFBF"/>
                </a:solidFill>
                <a:latin typeface="Cambria" panose="02040503050406030204" pitchFamily="18" charset="0"/>
                <a:ea typeface="Cambria" panose="02040503050406030204" pitchFamily="18" charset="0"/>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Subtitle</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userDrawn="1">
  <p:cSld name="Title and Content">
    <p:spTree>
      <p:nvGrpSpPr>
        <p:cNvPr id="1" name="Shape 67"/>
        <p:cNvGrpSpPr/>
        <p:nvPr/>
      </p:nvGrpSpPr>
      <p:grpSpPr>
        <a:xfrm>
          <a:off x="0" y="0"/>
          <a:ext cx="0" cy="0"/>
          <a:chOff x="0" y="0"/>
          <a:chExt cx="0" cy="0"/>
        </a:xfrm>
      </p:grpSpPr>
      <p:sp>
        <p:nvSpPr>
          <p:cNvPr id="68" name="Google Shape;68;p8"/>
          <p:cNvSpPr txBox="1">
            <a:spLocks noGrp="1"/>
          </p:cNvSpPr>
          <p:nvPr>
            <p:ph type="body" idx="1" hasCustomPrompt="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381000" algn="l">
              <a:lnSpc>
                <a:spcPct val="90000"/>
              </a:lnSpc>
              <a:spcBef>
                <a:spcPts val="500"/>
              </a:spcBef>
              <a:spcAft>
                <a:spcPts val="0"/>
              </a:spcAft>
              <a:buClr>
                <a:schemeClr val="dk1"/>
              </a:buClr>
              <a:buSzPts val="2400"/>
              <a:buFont typeface="Noto Sans Symbols"/>
              <a:buChar char="▪"/>
              <a:defRPr/>
            </a:lvl2pPr>
            <a:lvl3pPr marL="1371600" lvl="2" indent="-228600" algn="l">
              <a:lnSpc>
                <a:spcPct val="90000"/>
              </a:lnSpc>
              <a:spcBef>
                <a:spcPts val="500"/>
              </a:spcBef>
              <a:spcAft>
                <a:spcPts val="0"/>
              </a:spcAft>
              <a:buClr>
                <a:schemeClr val="dk1"/>
              </a:buClr>
              <a:buSzPts val="1800"/>
              <a:buNone/>
              <a:defRPr/>
            </a:lvl3pPr>
            <a:lvl4pPr marL="1828800" lvl="3" indent="-342900" algn="l">
              <a:lnSpc>
                <a:spcPct val="90000"/>
              </a:lnSpc>
              <a:spcBef>
                <a:spcPts val="500"/>
              </a:spcBef>
              <a:spcAft>
                <a:spcPts val="0"/>
              </a:spcAft>
              <a:buClr>
                <a:schemeClr val="dk1"/>
              </a:buClr>
              <a:buSzPts val="1800"/>
              <a:buFont typeface="Arial"/>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dirty="0"/>
              <a:t>First level</a:t>
            </a:r>
          </a:p>
        </p:txBody>
      </p:sp>
      <p:sp>
        <p:nvSpPr>
          <p:cNvPr id="2" name="Title 1">
            <a:extLst>
              <a:ext uri="{FF2B5EF4-FFF2-40B4-BE49-F238E27FC236}">
                <a16:creationId xmlns:a16="http://schemas.microsoft.com/office/drawing/2014/main" id="{2489DC33-DBF8-31EB-9B44-822E88075537}"/>
              </a:ext>
            </a:extLst>
          </p:cNvPr>
          <p:cNvSpPr>
            <a:spLocks noGrp="1"/>
          </p:cNvSpPr>
          <p:nvPr>
            <p:ph type="title" hasCustomPrompt="1"/>
          </p:nvPr>
        </p:nvSpPr>
        <p:spPr>
          <a:xfrm>
            <a:off x="838200" y="1183573"/>
            <a:ext cx="10515599" cy="506152"/>
          </a:xfrm>
          <a:solidFill>
            <a:srgbClr val="004AAD"/>
          </a:solidFill>
        </p:spPr>
        <p:txBody>
          <a:bodyPr/>
          <a:lstStyle>
            <a:lvl1pPr>
              <a:defRPr lang="en-US" sz="3600" b="1" i="0" u="none" strike="noStrike" cap="none" dirty="0">
                <a:solidFill>
                  <a:schemeClr val="bg1"/>
                </a:solidFill>
                <a:latin typeface="Cambria" panose="02040503050406030204" pitchFamily="18" charset="0"/>
                <a:ea typeface="Cambria" panose="02040503050406030204" pitchFamily="18" charset="0"/>
                <a:cs typeface="Arial"/>
                <a:sym typeface="Arial"/>
              </a:defRPr>
            </a:lvl1pPr>
          </a:lstStyle>
          <a:p>
            <a:r>
              <a:rPr lang="en-US" dirty="0"/>
              <a:t>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9" name="AutoShape 2">
            <a:extLst>
              <a:ext uri="{FF2B5EF4-FFF2-40B4-BE49-F238E27FC236}">
                <a16:creationId xmlns:a16="http://schemas.microsoft.com/office/drawing/2014/main" id="{7C0E08AC-699B-F979-D0B9-53B0124E3DB3}"/>
              </a:ext>
            </a:extLst>
          </p:cNvPr>
          <p:cNvSpPr/>
          <p:nvPr userDrawn="1"/>
        </p:nvSpPr>
        <p:spPr>
          <a:xfrm>
            <a:off x="0" y="1407622"/>
            <a:ext cx="12192000" cy="4881787"/>
          </a:xfrm>
          <a:prstGeom prst="rect">
            <a:avLst/>
          </a:prstGeom>
          <a:solidFill>
            <a:srgbClr val="1836B2"/>
          </a:solidFill>
        </p:spPr>
        <p:txBody>
          <a:bodyPr/>
          <a:lstStyle/>
          <a:p>
            <a:endParaRPr lang="en-US" dirty="0">
              <a:latin typeface="Cambria" panose="02040503050406030204" pitchFamily="18" charset="0"/>
              <a:ea typeface="Cambria" panose="02040503050406030204" pitchFamily="18" charset="0"/>
            </a:endParaRPr>
          </a:p>
        </p:txBody>
      </p:sp>
      <p:sp>
        <p:nvSpPr>
          <p:cNvPr id="12" name="Google Shape;34;p5">
            <a:extLst>
              <a:ext uri="{FF2B5EF4-FFF2-40B4-BE49-F238E27FC236}">
                <a16:creationId xmlns:a16="http://schemas.microsoft.com/office/drawing/2014/main" id="{99EB47D0-26A9-9747-3B30-2B3E8E2E70E0}"/>
              </a:ext>
            </a:extLst>
          </p:cNvPr>
          <p:cNvSpPr txBox="1">
            <a:spLocks noGrp="1"/>
          </p:cNvSpPr>
          <p:nvPr>
            <p:ph type="ctrTitle" hasCustomPrompt="1"/>
          </p:nvPr>
        </p:nvSpPr>
        <p:spPr>
          <a:xfrm>
            <a:off x="145049" y="3681452"/>
            <a:ext cx="6635643" cy="2508356"/>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6000"/>
              <a:buFont typeface="Arial"/>
              <a:buNone/>
              <a:defRPr sz="44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Đào </a:t>
            </a:r>
            <a:r>
              <a:rPr lang="en-US" dirty="0" err="1"/>
              <a:t>tạo</a:t>
            </a:r>
            <a:r>
              <a:rPr lang="en-US" dirty="0"/>
              <a:t> </a:t>
            </a:r>
            <a:r>
              <a:rPr lang="en-US" dirty="0" err="1"/>
              <a:t>nâng</a:t>
            </a:r>
            <a:r>
              <a:rPr lang="en-US" dirty="0"/>
              <a:t> </a:t>
            </a:r>
            <a:r>
              <a:rPr lang="en-US" dirty="0" err="1"/>
              <a:t>cao</a:t>
            </a:r>
            <a:r>
              <a:rPr lang="en-US" dirty="0"/>
              <a:t> </a:t>
            </a:r>
            <a:r>
              <a:rPr lang="vi-VN" dirty="0"/>
              <a:t>năng lực cho các Tổ chức Tài chính Tham gia (PFIs) và Đơn vị Thực hiện </a:t>
            </a:r>
            <a:r>
              <a:rPr lang="en-US" dirty="0" err="1"/>
              <a:t>Chương</a:t>
            </a:r>
            <a:r>
              <a:rPr lang="en-US" dirty="0"/>
              <a:t> </a:t>
            </a:r>
            <a:r>
              <a:rPr lang="en-US" dirty="0" err="1"/>
              <a:t>trình</a:t>
            </a:r>
            <a:r>
              <a:rPr lang="en-US" dirty="0"/>
              <a:t> </a:t>
            </a:r>
            <a:r>
              <a:rPr lang="vi-VN" dirty="0"/>
              <a:t>(PIE)</a:t>
            </a:r>
            <a:endParaRPr dirty="0"/>
          </a:p>
        </p:txBody>
      </p:sp>
    </p:spTree>
    <p:extLst>
      <p:ext uri="{BB962C8B-B14F-4D97-AF65-F5344CB8AC3E}">
        <p14:creationId xmlns:p14="http://schemas.microsoft.com/office/powerpoint/2010/main" val="1110621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78B8-D80F-2B25-700D-C1D192EBA024}"/>
              </a:ext>
            </a:extLst>
          </p:cNvPr>
          <p:cNvSpPr>
            <a:spLocks noGrp="1"/>
          </p:cNvSpPr>
          <p:nvPr>
            <p:ph type="title"/>
          </p:nvPr>
        </p:nvSpPr>
        <p:spPr>
          <a:xfrm>
            <a:off x="838200" y="1130571"/>
            <a:ext cx="10515600" cy="719756"/>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958B90C-4D9E-2EEC-FDE9-3B94357CA074}"/>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BBFE29C5-8EEE-8AE3-CCD4-108DF299AA00}"/>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249D7353-3662-1902-E07E-06BACE91B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8524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4B5A-DC26-4CE1-813C-248B6F24F773}"/>
              </a:ext>
            </a:extLst>
          </p:cNvPr>
          <p:cNvSpPr>
            <a:spLocks noGrp="1"/>
          </p:cNvSpPr>
          <p:nvPr>
            <p:ph type="title"/>
          </p:nvPr>
        </p:nvSpPr>
        <p:spPr/>
        <p:txBody>
          <a:bodyPr/>
          <a:lstStyle>
            <a:lvl1pPr>
              <a:defRPr sz="3200" b="1">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6C3DBE8-7FB8-4E35-9CD6-1658C5F20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16C76-AF3E-4F6A-A3AB-D2255F8C9322}"/>
              </a:ext>
            </a:extLst>
          </p:cNvPr>
          <p:cNvSpPr>
            <a:spLocks noGrp="1"/>
          </p:cNvSpPr>
          <p:nvPr>
            <p:ph type="dt" sz="half" idx="10"/>
          </p:nvPr>
        </p:nvSpPr>
        <p:spPr/>
        <p:txBody>
          <a:bodyPr/>
          <a:lstStyle/>
          <a:p>
            <a:fld id="{12C4ED83-F625-4D1E-B59D-9770746A1C93}" type="datetime1">
              <a:rPr lang="en-GB" smtClean="0"/>
              <a:t>26/12/2025</a:t>
            </a:fld>
            <a:endParaRPr lang="en-US"/>
          </a:p>
        </p:txBody>
      </p:sp>
      <p:sp>
        <p:nvSpPr>
          <p:cNvPr id="5" name="Footer Placeholder 4">
            <a:extLst>
              <a:ext uri="{FF2B5EF4-FFF2-40B4-BE49-F238E27FC236}">
                <a16:creationId xmlns:a16="http://schemas.microsoft.com/office/drawing/2014/main" id="{F24AE61F-E4A9-43F7-BE0F-76890F7F5E39}"/>
              </a:ext>
            </a:extLst>
          </p:cNvPr>
          <p:cNvSpPr>
            <a:spLocks noGrp="1"/>
          </p:cNvSpPr>
          <p:nvPr>
            <p:ph type="ftr" sz="quarter" idx="11"/>
          </p:nvPr>
        </p:nvSpPr>
        <p:spPr/>
        <p:txBody>
          <a:bodyPr/>
          <a:lstStyle/>
          <a:p>
            <a:r>
              <a:rPr lang="en-US"/>
              <a:t>Copyright © 2018 BSI. All rights reserved</a:t>
            </a:r>
          </a:p>
        </p:txBody>
      </p:sp>
      <p:sp>
        <p:nvSpPr>
          <p:cNvPr id="6" name="Slide Number Placeholder 5">
            <a:extLst>
              <a:ext uri="{FF2B5EF4-FFF2-40B4-BE49-F238E27FC236}">
                <a16:creationId xmlns:a16="http://schemas.microsoft.com/office/drawing/2014/main" id="{56BB2FF5-11C9-49A9-B288-CB2F5A36E038}"/>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76115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p:cNvSpPr>
            <a:spLocks noGrp="1"/>
          </p:cNvSpPr>
          <p:nvPr>
            <p:ph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xfrm>
            <a:off x="838200" y="6356352"/>
            <a:ext cx="2743200" cy="365125"/>
          </a:xfrm>
          <a:prstGeom prst="rect">
            <a:avLst/>
          </a:prstGeom>
          <a:ln/>
        </p:spPr>
        <p:txBody>
          <a:bodyPr/>
          <a:lstStyle>
            <a:lvl1pPr>
              <a:defRPr/>
            </a:lvl1pPr>
          </a:lstStyle>
          <a:p>
            <a:pPr>
              <a:defRPr/>
            </a:pPr>
            <a:fld id="{A4CB71CB-697E-4B9F-8E2E-FC5F8B81CC79}"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FA88907D-EC09-44F2-90D2-6EC848AA96D8}" type="slidenum">
              <a:rPr lang="en-US"/>
              <a:pPr>
                <a:defRPr/>
              </a:pPr>
              <a:t>‹#›</a:t>
            </a:fld>
            <a:endParaRPr lang="en-US"/>
          </a:p>
        </p:txBody>
      </p:sp>
    </p:spTree>
    <p:extLst>
      <p:ext uri="{BB962C8B-B14F-4D97-AF65-F5344CB8AC3E}">
        <p14:creationId xmlns:p14="http://schemas.microsoft.com/office/powerpoint/2010/main" val="108296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Text Placeholder 2"/>
          <p:cNvSpPr>
            <a:spLocks noGrp="1"/>
          </p:cNvSpPr>
          <p:nvPr>
            <p:ph type="body"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ln/>
        </p:spPr>
        <p:txBody>
          <a:bodyPr/>
          <a:lstStyle>
            <a:lvl1pPr>
              <a:defRPr/>
            </a:lvl1pPr>
          </a:lstStyle>
          <a:p>
            <a:pPr>
              <a:defRPr/>
            </a:pPr>
            <a:fld id="{9AEDD309-96E1-4E3F-A889-2F09030538FE}"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A0E4645E-5DD1-4EF0-8E9B-3DD46371D5C6}" type="slidenum">
              <a:rPr lang="en-US"/>
              <a:pPr>
                <a:defRPr/>
              </a:pPr>
              <a:t>‹#›</a:t>
            </a:fld>
            <a:endParaRPr lang="en-US"/>
          </a:p>
        </p:txBody>
      </p:sp>
    </p:spTree>
    <p:extLst>
      <p:ext uri="{BB962C8B-B14F-4D97-AF65-F5344CB8AC3E}">
        <p14:creationId xmlns:p14="http://schemas.microsoft.com/office/powerpoint/2010/main" val="3264785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838200" y="508001"/>
            <a:ext cx="10515600" cy="71975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3"/>
          <p:cNvSpPr txBox="1">
            <a:spLocks noGrp="1"/>
          </p:cNvSpPr>
          <p:nvPr>
            <p:ph type="body" idx="1"/>
          </p:nvPr>
        </p:nvSpPr>
        <p:spPr>
          <a:xfrm>
            <a:off x="838200" y="2370137"/>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3"/>
          <p:cNvPicPr preferRelativeResize="0"/>
          <p:nvPr/>
        </p:nvPicPr>
        <p:blipFill rotWithShape="1">
          <a:blip r:embed="rId10">
            <a:alphaModFix/>
          </a:blip>
          <a:srcRect/>
          <a:stretch/>
        </p:blipFill>
        <p:spPr>
          <a:xfrm>
            <a:off x="0" y="49355"/>
            <a:ext cx="12188388" cy="6858000"/>
          </a:xfrm>
          <a:prstGeom prst="rect">
            <a:avLst/>
          </a:prstGeom>
          <a:noFill/>
          <a:ln>
            <a:noFill/>
          </a:ln>
        </p:spPr>
      </p:pic>
      <p:sp>
        <p:nvSpPr>
          <p:cNvPr id="16" name="Google Shape;16;p3"/>
          <p:cNvSpPr txBox="1">
            <a:spLocks noGrp="1"/>
          </p:cNvSpPr>
          <p:nvPr>
            <p:ph type="body" idx="2"/>
          </p:nvPr>
        </p:nvSpPr>
        <p:spPr>
          <a:xfrm>
            <a:off x="836394" y="196183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dirty="0"/>
              <a:t>First level</a:t>
            </a:r>
          </a:p>
          <a:p>
            <a:pPr lvl="1"/>
            <a:r>
              <a:rPr lang="en-US" dirty="0"/>
              <a:t>Second level</a:t>
            </a:r>
          </a:p>
          <a:p>
            <a:pPr lvl="2"/>
            <a:r>
              <a:rPr lang="en-US" dirty="0"/>
              <a:t>- Third level</a:t>
            </a:r>
          </a:p>
          <a:p>
            <a:pPr lvl="3"/>
            <a:r>
              <a:rPr lang="en-US" dirty="0"/>
              <a:t>Fourth level</a:t>
            </a:r>
          </a:p>
          <a:p>
            <a:endParaRPr dirty="0"/>
          </a:p>
        </p:txBody>
      </p:sp>
      <p:grpSp>
        <p:nvGrpSpPr>
          <p:cNvPr id="17" name="Google Shape;17;p3"/>
          <p:cNvGrpSpPr/>
          <p:nvPr/>
        </p:nvGrpSpPr>
        <p:grpSpPr>
          <a:xfrm>
            <a:off x="11557999" y="3399460"/>
            <a:ext cx="1766094" cy="1222596"/>
            <a:chOff x="0" y="-47625"/>
            <a:chExt cx="812800" cy="619542"/>
          </a:xfrm>
        </p:grpSpPr>
        <p:sp>
          <p:nvSpPr>
            <p:cNvPr id="18" name="Google Shape;18;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19" name="Google Shape;19;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 name="Google Shape;20;p3"/>
          <p:cNvGrpSpPr/>
          <p:nvPr/>
        </p:nvGrpSpPr>
        <p:grpSpPr>
          <a:xfrm>
            <a:off x="-1132093" y="3399460"/>
            <a:ext cx="1766094" cy="1222596"/>
            <a:chOff x="0" y="-47625"/>
            <a:chExt cx="812800" cy="619542"/>
          </a:xfrm>
        </p:grpSpPr>
        <p:sp>
          <p:nvSpPr>
            <p:cNvPr id="21" name="Google Shape;21;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22" name="Google Shape;22;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 name="Google Shape;23;p3"/>
          <p:cNvSpPr txBox="1"/>
          <p:nvPr/>
        </p:nvSpPr>
        <p:spPr>
          <a:xfrm>
            <a:off x="10948198" y="6495065"/>
            <a:ext cx="144258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Cambria" panose="02040503050406030204" pitchFamily="18" charset="0"/>
                <a:ea typeface="Cambria" panose="02040503050406030204" pitchFamily="18" charset="0"/>
                <a:cs typeface="Arial"/>
                <a:sym typeface="Arial"/>
              </a:rPr>
              <a:t>Trang </a:t>
            </a:r>
            <a:fld id="{00000000-1234-1234-1234-123412341234}" type="slidenum">
              <a:rPr lang="en-US" sz="1800" b="0" i="0" u="none" strike="noStrike" cap="none">
                <a:solidFill>
                  <a:schemeClr val="dk1"/>
                </a:solidFill>
                <a:latin typeface="Cambria" panose="02040503050406030204" pitchFamily="18" charset="0"/>
                <a:ea typeface="Cambria" panose="02040503050406030204" pitchFamily="18" charset="0"/>
                <a:cs typeface="Arial"/>
                <a:sym typeface="Arial"/>
              </a:rPr>
              <a:t>‹#›</a:t>
            </a:fld>
            <a:endParaRPr sz="1800" dirty="0">
              <a:solidFill>
                <a:schemeClr val="dk1"/>
              </a:solidFill>
              <a:latin typeface="Cambria" panose="02040503050406030204" pitchFamily="18" charset="0"/>
              <a:ea typeface="Cambria" panose="02040503050406030204" pitchFamily="18" charset="0"/>
              <a:cs typeface="Arial"/>
              <a:sym typeface="Arial"/>
            </a:endParaRPr>
          </a:p>
        </p:txBody>
      </p:sp>
      <p:cxnSp>
        <p:nvCxnSpPr>
          <p:cNvPr id="24" name="Google Shape;24;p3"/>
          <p:cNvCxnSpPr/>
          <p:nvPr/>
        </p:nvCxnSpPr>
        <p:spPr>
          <a:xfrm rot="10800000" flipH="1">
            <a:off x="154781" y="704064"/>
            <a:ext cx="11963976" cy="25401"/>
          </a:xfrm>
          <a:prstGeom prst="straightConnector1">
            <a:avLst/>
          </a:prstGeom>
          <a:noFill/>
          <a:ln w="12700" cap="flat" cmpd="sng">
            <a:solidFill>
              <a:schemeClr val="accent1"/>
            </a:solidFill>
            <a:prstDash val="solid"/>
            <a:miter lim="800000"/>
            <a:headEnd type="none" w="sm" len="sm"/>
            <a:tailEnd type="none" w="sm" len="sm"/>
          </a:ln>
        </p:spPr>
      </p:cxnSp>
      <p:pic>
        <p:nvPicPr>
          <p:cNvPr id="25" name="Google Shape;25;p3"/>
          <p:cNvPicPr preferRelativeResize="0"/>
          <p:nvPr/>
        </p:nvPicPr>
        <p:blipFill rotWithShape="1">
          <a:blip r:embed="rId11">
            <a:alphaModFix/>
          </a:blip>
          <a:srcRect l="36105" t="22750" r="43907" b="21488"/>
          <a:stretch>
            <a:fillRect/>
          </a:stretch>
        </p:blipFill>
        <p:spPr>
          <a:xfrm>
            <a:off x="1750498" y="67501"/>
            <a:ext cx="1132093" cy="629767"/>
          </a:xfrm>
          <a:prstGeom prst="rect">
            <a:avLst/>
          </a:prstGeom>
          <a:noFill/>
          <a:ln>
            <a:noFill/>
          </a:ln>
        </p:spPr>
      </p:pic>
      <p:pic>
        <p:nvPicPr>
          <p:cNvPr id="3" name="Picture 2">
            <a:extLst>
              <a:ext uri="{FF2B5EF4-FFF2-40B4-BE49-F238E27FC236}">
                <a16:creationId xmlns:a16="http://schemas.microsoft.com/office/drawing/2014/main" id="{19A4DF47-9F16-4E97-17C5-F1CD7BE934CC}"/>
              </a:ext>
            </a:extLst>
          </p:cNvPr>
          <p:cNvPicPr>
            <a:picLocks noChangeAspect="1"/>
          </p:cNvPicPr>
          <p:nvPr userDrawn="1"/>
        </p:nvPicPr>
        <p:blipFill>
          <a:blip r:embed="rId12"/>
          <a:srcRect l="5062" t="8686" b="15277"/>
          <a:stretch>
            <a:fillRect/>
          </a:stretch>
        </p:blipFill>
        <p:spPr>
          <a:xfrm>
            <a:off x="294918" y="136525"/>
            <a:ext cx="1468255" cy="554388"/>
          </a:xfrm>
          <a:prstGeom prst="rect">
            <a:avLst/>
          </a:prstGeom>
        </p:spPr>
      </p:pic>
      <p:pic>
        <p:nvPicPr>
          <p:cNvPr id="4" name="Google Shape;25;p3">
            <a:extLst>
              <a:ext uri="{FF2B5EF4-FFF2-40B4-BE49-F238E27FC236}">
                <a16:creationId xmlns:a16="http://schemas.microsoft.com/office/drawing/2014/main" id="{12A45E5B-024D-D5CD-BA6F-AC63FFB2416F}"/>
              </a:ext>
            </a:extLst>
          </p:cNvPr>
          <p:cNvPicPr preferRelativeResize="0"/>
          <p:nvPr userDrawn="1"/>
        </p:nvPicPr>
        <p:blipFill rotWithShape="1">
          <a:blip r:embed="rId11">
            <a:alphaModFix/>
          </a:blip>
          <a:srcRect l="67574" t="22750" r="13370" b="21488"/>
          <a:stretch>
            <a:fillRect/>
          </a:stretch>
        </p:blipFill>
        <p:spPr>
          <a:xfrm>
            <a:off x="2898878" y="49355"/>
            <a:ext cx="1079339" cy="629767"/>
          </a:xfrm>
          <a:prstGeom prst="rect">
            <a:avLst/>
          </a:prstGeom>
          <a:noFill/>
          <a:ln>
            <a:noFill/>
          </a:ln>
        </p:spPr>
      </p:pic>
      <p:pic>
        <p:nvPicPr>
          <p:cNvPr id="26" name="Picture 25">
            <a:extLst>
              <a:ext uri="{FF2B5EF4-FFF2-40B4-BE49-F238E27FC236}">
                <a16:creationId xmlns:a16="http://schemas.microsoft.com/office/drawing/2014/main" id="{30E987D3-A752-D1A1-19C4-E315183E37C0}"/>
              </a:ext>
            </a:extLst>
          </p:cNvPr>
          <p:cNvPicPr>
            <a:picLocks noChangeAspect="1"/>
          </p:cNvPicPr>
          <p:nvPr userDrawn="1"/>
        </p:nvPicPr>
        <p:blipFill>
          <a:blip r:embed="rId13"/>
          <a:stretch>
            <a:fillRect/>
          </a:stretch>
        </p:blipFill>
        <p:spPr>
          <a:xfrm>
            <a:off x="207555" y="6442550"/>
            <a:ext cx="1774831" cy="448671"/>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61" r:id="rId3"/>
    <p:sldLayoutId id="2147483662" r:id="rId4"/>
    <p:sldLayoutId id="2147483663" r:id="rId5"/>
    <p:sldLayoutId id="2147483664" r:id="rId6"/>
    <p:sldLayoutId id="214748366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mbria" panose="02040503050406030204" pitchFamily="18" charset="0"/>
          <a:ea typeface="Cambria" panose="02040503050406030204" pitchFamily="18"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98701" y="3041054"/>
            <a:ext cx="7194598" cy="553998"/>
          </a:xfrm>
          <a:prstGeom prst="rect">
            <a:avLst/>
          </a:prstGeom>
        </p:spPr>
        <p:txBody>
          <a:bodyPr wrap="none">
            <a:spAutoFit/>
          </a:bodyPr>
          <a:lstStyle/>
          <a:p>
            <a:pPr lvl="0"/>
            <a:r>
              <a:rPr lang="en-US" sz="3000" b="1" dirty="0">
                <a:solidFill>
                  <a:schemeClr val="tx1"/>
                </a:solidFill>
                <a:latin typeface="Arial" panose="020B0604020202020204" pitchFamily="34" charset="0"/>
                <a:ea typeface="Cambria" panose="02040503050406030204" pitchFamily="18" charset="0"/>
                <a:cs typeface="Arial" panose="020B0604020202020204" pitchFamily="34" charset="0"/>
              </a:rPr>
              <a:t>KỸ NĂNG TRÌNH BÀY, THUYẾT TRÌNH</a:t>
            </a:r>
          </a:p>
        </p:txBody>
      </p:sp>
    </p:spTree>
    <p:extLst>
      <p:ext uri="{BB962C8B-B14F-4D97-AF65-F5344CB8AC3E}">
        <p14:creationId xmlns:p14="http://schemas.microsoft.com/office/powerpoint/2010/main" val="3415375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Freeform 7"/>
          <p:cNvSpPr/>
          <p:nvPr/>
        </p:nvSpPr>
        <p:spPr>
          <a:xfrm rot="16200000">
            <a:off x="1931655" y="2264275"/>
            <a:ext cx="2468325" cy="2997931"/>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31" rIns="90000" bIns="1369724" spcCol="1270"/>
          <a:lstStyle/>
          <a:p>
            <a:pPr algn="r" defTabSz="900023">
              <a:lnSpc>
                <a:spcPct val="90000"/>
              </a:lnSpc>
              <a:spcAft>
                <a:spcPct val="35000"/>
              </a:spcAft>
              <a:defRPr/>
            </a:pPr>
            <a:r>
              <a:rPr lang="en-US" sz="2800" dirty="0" err="1">
                <a:latin typeface="Arial" panose="020B0604020202020204" pitchFamily="34" charset="0"/>
                <a:cs typeface="Arial" panose="020B0604020202020204" pitchFamily="34" charset="0"/>
              </a:rPr>
              <a:t>Dân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nhập</a:t>
            </a:r>
            <a:r>
              <a:rPr lang="en-US" sz="2800" dirty="0">
                <a:latin typeface="Arial" panose="020B0604020202020204" pitchFamily="34" charset="0"/>
                <a:cs typeface="Arial" panose="020B0604020202020204" pitchFamily="34" charset="0"/>
              </a:rPr>
              <a:t> </a:t>
            </a:r>
          </a:p>
        </p:txBody>
      </p:sp>
      <p:sp>
        <p:nvSpPr>
          <p:cNvPr id="9" name="Freeform 8"/>
          <p:cNvSpPr/>
          <p:nvPr/>
        </p:nvSpPr>
        <p:spPr>
          <a:xfrm>
            <a:off x="2145761" y="2529165"/>
            <a:ext cx="2205549"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Arial" panose="020B0604020202020204" pitchFamily="34" charset="0"/>
                <a:cs typeface="Arial" panose="020B0604020202020204" pitchFamily="34" charset="0"/>
              </a:rPr>
              <a:t>GLOSS</a:t>
            </a:r>
          </a:p>
        </p:txBody>
      </p:sp>
      <p:sp>
        <p:nvSpPr>
          <p:cNvPr id="10" name="Freeform 9"/>
          <p:cNvSpPr/>
          <p:nvPr/>
        </p:nvSpPr>
        <p:spPr>
          <a:xfrm rot="16200000">
            <a:off x="4002003" y="2444353"/>
            <a:ext cx="2468325" cy="2637784"/>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28" rIns="89999" bIns="1369726" spcCol="1270"/>
          <a:lstStyle/>
          <a:p>
            <a:pPr algn="r" defTabSz="900023">
              <a:lnSpc>
                <a:spcPct val="90000"/>
              </a:lnSpc>
              <a:spcAft>
                <a:spcPct val="35000"/>
              </a:spcAft>
              <a:defRPr/>
            </a:pPr>
            <a:r>
              <a:rPr lang="en-US" sz="2800" dirty="0" err="1">
                <a:latin typeface="Arial" panose="020B0604020202020204" pitchFamily="34" charset="0"/>
                <a:cs typeface="Arial" panose="020B0604020202020204" pitchFamily="34" charset="0"/>
              </a:rPr>
              <a:t>Trình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bày</a:t>
            </a:r>
            <a:endParaRPr lang="en-US" sz="2800" dirty="0">
              <a:latin typeface="Arial" panose="020B0604020202020204" pitchFamily="34" charset="0"/>
              <a:cs typeface="Arial" panose="020B0604020202020204" pitchFamily="34" charset="0"/>
            </a:endParaRPr>
          </a:p>
        </p:txBody>
      </p:sp>
      <p:sp>
        <p:nvSpPr>
          <p:cNvPr id="11" name="Flowchart: Extract 10"/>
          <p:cNvSpPr/>
          <p:nvPr/>
        </p:nvSpPr>
        <p:spPr>
          <a:xfrm rot="5400000">
            <a:off x="3773064" y="4143088"/>
            <a:ext cx="361813" cy="355213"/>
          </a:xfrm>
          <a:prstGeom prst="flowChartExtract">
            <a:avLst/>
          </a:prstGeom>
          <a:ln>
            <a:solidFill>
              <a:srgbClr val="FFC000"/>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1800" dirty="0">
              <a:latin typeface="Arial" panose="020B0604020202020204" pitchFamily="34" charset="0"/>
              <a:cs typeface="Arial" panose="020B0604020202020204" pitchFamily="34" charset="0"/>
            </a:endParaRPr>
          </a:p>
        </p:txBody>
      </p:sp>
      <p:sp>
        <p:nvSpPr>
          <p:cNvPr id="12" name="Freeform 11"/>
          <p:cNvSpPr/>
          <p:nvPr/>
        </p:nvSpPr>
        <p:spPr>
          <a:xfrm>
            <a:off x="4406316" y="2529165"/>
            <a:ext cx="1530773"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Arial" panose="020B0604020202020204" pitchFamily="34" charset="0"/>
                <a:cs typeface="Arial" panose="020B0604020202020204" pitchFamily="34" charset="0"/>
              </a:rPr>
              <a:t>EASE</a:t>
            </a:r>
          </a:p>
        </p:txBody>
      </p:sp>
      <p:sp>
        <p:nvSpPr>
          <p:cNvPr id="13" name="Freeform 12"/>
          <p:cNvSpPr/>
          <p:nvPr/>
        </p:nvSpPr>
        <p:spPr>
          <a:xfrm rot="16200000">
            <a:off x="5950171" y="2466430"/>
            <a:ext cx="2468326" cy="2594120"/>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CC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4" tIns="69428" rIns="90000" bIns="1369726" spcCol="1270"/>
          <a:lstStyle/>
          <a:p>
            <a:pPr algn="r" defTabSz="900023">
              <a:lnSpc>
                <a:spcPct val="90000"/>
              </a:lnSpc>
              <a:spcAft>
                <a:spcPct val="35000"/>
              </a:spcAft>
              <a:defRPr/>
            </a:pPr>
            <a:r>
              <a:rPr lang="en-US" sz="2800" dirty="0" err="1">
                <a:latin typeface="Arial" panose="020B0604020202020204" pitchFamily="34" charset="0"/>
                <a:cs typeface="Arial" panose="020B0604020202020204" pitchFamily="34" charset="0"/>
              </a:rPr>
              <a:t>Đúc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kết</a:t>
            </a:r>
            <a:r>
              <a:rPr lang="en-US" sz="2800" dirty="0">
                <a:latin typeface="Arial" panose="020B0604020202020204" pitchFamily="34" charset="0"/>
                <a:cs typeface="Arial" panose="020B0604020202020204" pitchFamily="34" charset="0"/>
              </a:rPr>
              <a:t> </a:t>
            </a:r>
          </a:p>
        </p:txBody>
      </p:sp>
      <p:sp>
        <p:nvSpPr>
          <p:cNvPr id="14" name="Flowchart: Extract 13"/>
          <p:cNvSpPr/>
          <p:nvPr/>
        </p:nvSpPr>
        <p:spPr>
          <a:xfrm rot="5400000">
            <a:off x="5733766" y="4135350"/>
            <a:ext cx="361813" cy="355213"/>
          </a:xfrm>
          <a:prstGeom prst="flowChartExtract">
            <a:avLst/>
          </a:prstGeom>
          <a:ln>
            <a:solidFill>
              <a:srgbClr val="FFC000"/>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1800" dirty="0">
              <a:latin typeface="Arial" panose="020B0604020202020204" pitchFamily="34" charset="0"/>
              <a:cs typeface="Arial" panose="020B0604020202020204" pitchFamily="34" charset="0"/>
            </a:endParaRPr>
          </a:p>
        </p:txBody>
      </p:sp>
      <p:sp>
        <p:nvSpPr>
          <p:cNvPr id="15" name="Freeform 14"/>
          <p:cNvSpPr/>
          <p:nvPr/>
        </p:nvSpPr>
        <p:spPr>
          <a:xfrm>
            <a:off x="6725795" y="2529328"/>
            <a:ext cx="1390545"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Arial" panose="020B0604020202020204" pitchFamily="34" charset="0"/>
                <a:cs typeface="Arial" panose="020B0604020202020204" pitchFamily="34" charset="0"/>
              </a:rPr>
              <a:t>OFF</a:t>
            </a:r>
          </a:p>
        </p:txBody>
      </p:sp>
      <p:sp>
        <p:nvSpPr>
          <p:cNvPr id="3" name="Rectangle 2">
            <a:extLst>
              <a:ext uri="{FF2B5EF4-FFF2-40B4-BE49-F238E27FC236}">
                <a16:creationId xmlns:a16="http://schemas.microsoft.com/office/drawing/2014/main" id="{9BD593AD-D13F-1039-68F9-744688ADD0ED}"/>
              </a:ext>
            </a:extLst>
          </p:cNvPr>
          <p:cNvSpPr txBox="1">
            <a:spLocks noChangeArrowheads="1"/>
          </p:cNvSpPr>
          <p:nvPr/>
        </p:nvSpPr>
        <p:spPr>
          <a:xfrm>
            <a:off x="512278" y="1333678"/>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Arial" panose="020B0604020202020204" pitchFamily="34" charset="0"/>
                <a:cs typeface="Arial" panose="020B0604020202020204" pitchFamily="34" charset="0"/>
              </a:rPr>
              <a:t>DẪN GIẢNG NỘI DUNG</a:t>
            </a:r>
          </a:p>
        </p:txBody>
      </p:sp>
    </p:spTree>
    <p:extLst>
      <p:ext uri="{BB962C8B-B14F-4D97-AF65-F5344CB8AC3E}">
        <p14:creationId xmlns:p14="http://schemas.microsoft.com/office/powerpoint/2010/main" val="200217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4787798" y="1956699"/>
            <a:ext cx="4979929" cy="3085698"/>
          </a:xfrm>
        </p:spPr>
        <p:txBody>
          <a:bodyPr>
            <a:normAutofit fontScale="92500"/>
          </a:bodyPr>
          <a:lstStyle/>
          <a:p>
            <a:pPr marL="285721" indent="-285721">
              <a:spcBef>
                <a:spcPts val="600"/>
              </a:spcBef>
              <a:spcAft>
                <a:spcPts val="1200"/>
              </a:spcAft>
              <a:buClr>
                <a:schemeClr val="tx1"/>
              </a:buClr>
            </a:pPr>
            <a:r>
              <a:rPr lang="en-US" altLang="en-US" dirty="0" err="1">
                <a:latin typeface="Arial" panose="020B0604020202020204" pitchFamily="34" charset="0"/>
                <a:cs typeface="Arial" panose="020B0604020202020204" pitchFamily="34" charset="0"/>
              </a:rPr>
              <a:t>Gây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sự</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chú</a:t>
            </a:r>
            <a:r>
              <a:rPr lang="en-US" altLang="en-US" dirty="0">
                <a:latin typeface="Arial" panose="020B0604020202020204" pitchFamily="34" charset="0"/>
                <a:cs typeface="Arial" panose="020B0604020202020204" pitchFamily="34" charset="0"/>
              </a:rPr>
              <a:t> ý</a:t>
            </a:r>
          </a:p>
          <a:p>
            <a:pPr marL="285721" indent="-285721">
              <a:spcBef>
                <a:spcPts val="600"/>
              </a:spcBef>
              <a:spcAft>
                <a:spcPts val="1200"/>
              </a:spcAft>
              <a:buClr>
                <a:schemeClr val="tx1"/>
              </a:buClr>
            </a:pPr>
            <a:r>
              <a:rPr lang="en-US" altLang="en-US" dirty="0" err="1">
                <a:latin typeface="Arial" panose="020B0604020202020204" pitchFamily="34" charset="0"/>
                <a:cs typeface="Arial" panose="020B0604020202020204" pitchFamily="34" charset="0"/>
              </a:rPr>
              <a:t>Liên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với</a:t>
            </a:r>
            <a:r>
              <a:rPr lang="en-US" altLang="en-US" dirty="0">
                <a:latin typeface="Arial" panose="020B0604020202020204" pitchFamily="34" charset="0"/>
                <a:cs typeface="Arial" panose="020B0604020202020204" pitchFamily="34" charset="0"/>
              </a:rPr>
              <a:t> </a:t>
            </a:r>
            <a:r>
              <a:rPr lang="vi-VN" altLang="en-US" dirty="0">
                <a:latin typeface="Arial" panose="020B0604020202020204" pitchFamily="34" charset="0"/>
                <a:cs typeface="Arial" panose="020B0604020202020204" pitchFamily="34" charset="0"/>
              </a:rPr>
              <a:t>chủ đề bài giảng </a:t>
            </a:r>
            <a:r>
              <a:rPr lang="en-US" altLang="en-US" dirty="0">
                <a:latin typeface="Arial" panose="020B0604020202020204" pitchFamily="34" charset="0"/>
                <a:cs typeface="Arial" panose="020B0604020202020204" pitchFamily="34" charset="0"/>
              </a:rPr>
              <a:t> </a:t>
            </a:r>
          </a:p>
          <a:p>
            <a:pPr marL="285721" indent="-285721">
              <a:spcBef>
                <a:spcPts val="600"/>
              </a:spcBef>
              <a:spcAft>
                <a:spcPts val="1200"/>
              </a:spcAft>
              <a:buClr>
                <a:schemeClr val="tx1"/>
              </a:buClr>
            </a:pPr>
            <a:r>
              <a:rPr lang="en-US" altLang="en-US" dirty="0" err="1">
                <a:latin typeface="Arial" panose="020B0604020202020204" pitchFamily="34" charset="0"/>
                <a:cs typeface="Arial" panose="020B0604020202020204" pitchFamily="34" charset="0"/>
              </a:rPr>
              <a:t>Làm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rõ</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mục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tiêu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học</a:t>
            </a:r>
            <a:endParaRPr lang="en-US" altLang="en-US" dirty="0">
              <a:latin typeface="Arial" panose="020B0604020202020204" pitchFamily="34" charset="0"/>
              <a:cs typeface="Arial" panose="020B0604020202020204" pitchFamily="34" charset="0"/>
            </a:endParaRPr>
          </a:p>
          <a:p>
            <a:pPr marL="285721" indent="-285721">
              <a:spcBef>
                <a:spcPts val="600"/>
              </a:spcBef>
              <a:spcAft>
                <a:spcPts val="1200"/>
              </a:spcAft>
              <a:buClr>
                <a:schemeClr val="tx1"/>
              </a:buClr>
            </a:pP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bố</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cục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nội</a:t>
            </a:r>
            <a:r>
              <a:rPr lang="en-US" altLang="en-US" dirty="0">
                <a:latin typeface="Arial" panose="020B0604020202020204" pitchFamily="34" charset="0"/>
                <a:cs typeface="Arial" panose="020B0604020202020204" pitchFamily="34" charset="0"/>
              </a:rPr>
              <a:t> dung</a:t>
            </a:r>
          </a:p>
          <a:p>
            <a:pPr marL="285721" indent="-285721">
              <a:spcBef>
                <a:spcPts val="600"/>
              </a:spcBef>
              <a:spcAft>
                <a:spcPts val="1200"/>
              </a:spcAft>
              <a:buClr>
                <a:schemeClr val="tx1"/>
              </a:buClr>
            </a:pPr>
            <a:r>
              <a:rPr lang="en-US" altLang="en-US" dirty="0" err="1">
                <a:latin typeface="Arial" panose="020B0604020202020204" pitchFamily="34" charset="0"/>
                <a:cs typeface="Arial" panose="020B0604020202020204" pitchFamily="34" charset="0"/>
              </a:rPr>
              <a:t>Khơi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endParaRPr lang="en-US" altLang="en-US" dirty="0">
              <a:latin typeface="Arial" panose="020B0604020202020204" pitchFamily="34" charset="0"/>
              <a:cs typeface="Arial" panose="020B0604020202020204" pitchFamily="34" charset="0"/>
            </a:endParaRPr>
          </a:p>
        </p:txBody>
      </p:sp>
      <p:sp>
        <p:nvSpPr>
          <p:cNvPr id="4" name="Freeform 3"/>
          <p:cNvSpPr/>
          <p:nvPr/>
        </p:nvSpPr>
        <p:spPr>
          <a:xfrm rot="16200000">
            <a:off x="2473524" y="2533692"/>
            <a:ext cx="2114275" cy="1711896"/>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31" rIns="90000" bIns="1369724" spcCol="1270"/>
          <a:lstStyle/>
          <a:p>
            <a:pPr algn="r" defTabSz="900023">
              <a:lnSpc>
                <a:spcPct val="90000"/>
              </a:lnSpc>
              <a:spcAft>
                <a:spcPct val="35000"/>
              </a:spcAft>
              <a:defRPr/>
            </a:pPr>
            <a:r>
              <a:rPr lang="en-US" sz="2025" dirty="0" err="1">
                <a:latin typeface="Arial" panose="020B0604020202020204" pitchFamily="34" charset="0"/>
                <a:cs typeface="Arial" panose="020B0604020202020204" pitchFamily="34" charset="0"/>
              </a:rPr>
              <a:t>Dẫn</a:t>
            </a:r>
            <a:r>
              <a:rPr lang="en-US" sz="2025" dirty="0">
                <a:latin typeface="Arial" panose="020B0604020202020204" pitchFamily="34" charset="0"/>
                <a:cs typeface="Arial" panose="020B0604020202020204" pitchFamily="34" charset="0"/>
              </a:rPr>
              <a:t> </a:t>
            </a:r>
            <a:r>
              <a:rPr lang="en-US" sz="2025" dirty="0" err="1">
                <a:latin typeface="Arial" panose="020B0604020202020204" pitchFamily="34" charset="0"/>
                <a:cs typeface="Arial" panose="020B0604020202020204" pitchFamily="34" charset="0"/>
              </a:rPr>
              <a:t>nhập</a:t>
            </a:r>
            <a:r>
              <a:rPr lang="en-US" sz="2025" dirty="0">
                <a:latin typeface="Arial" panose="020B0604020202020204" pitchFamily="34" charset="0"/>
                <a:cs typeface="Arial" panose="020B0604020202020204" pitchFamily="34" charset="0"/>
              </a:rPr>
              <a:t> </a:t>
            </a:r>
          </a:p>
        </p:txBody>
      </p:sp>
      <p:sp>
        <p:nvSpPr>
          <p:cNvPr id="5" name="Freeform 4"/>
          <p:cNvSpPr/>
          <p:nvPr/>
        </p:nvSpPr>
        <p:spPr>
          <a:xfrm>
            <a:off x="3096242" y="2234228"/>
            <a:ext cx="1202209"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defRPr/>
            </a:pPr>
            <a:r>
              <a:rPr lang="en-US" sz="3000" dirty="0">
                <a:latin typeface="Arial" panose="020B0604020202020204" pitchFamily="34" charset="0"/>
                <a:cs typeface="Arial" panose="020B0604020202020204" pitchFamily="34" charset="0"/>
              </a:rPr>
              <a:t>G</a:t>
            </a:r>
          </a:p>
          <a:p>
            <a:pPr algn="ctr" defTabSz="1566706">
              <a:lnSpc>
                <a:spcPct val="90000"/>
              </a:lnSpc>
              <a:defRPr/>
            </a:pPr>
            <a:r>
              <a:rPr lang="en-US" sz="3000" dirty="0">
                <a:latin typeface="Arial" panose="020B0604020202020204" pitchFamily="34" charset="0"/>
                <a:cs typeface="Arial" panose="020B0604020202020204" pitchFamily="34" charset="0"/>
              </a:rPr>
              <a:t>L</a:t>
            </a:r>
          </a:p>
          <a:p>
            <a:pPr algn="ctr" defTabSz="1566706">
              <a:lnSpc>
                <a:spcPct val="90000"/>
              </a:lnSpc>
              <a:defRPr/>
            </a:pPr>
            <a:r>
              <a:rPr lang="en-US" sz="3000" dirty="0">
                <a:latin typeface="Arial" panose="020B0604020202020204" pitchFamily="34" charset="0"/>
                <a:cs typeface="Arial" panose="020B0604020202020204" pitchFamily="34" charset="0"/>
              </a:rPr>
              <a:t>O</a:t>
            </a:r>
          </a:p>
          <a:p>
            <a:pPr algn="ctr" defTabSz="1566706">
              <a:lnSpc>
                <a:spcPct val="90000"/>
              </a:lnSpc>
              <a:defRPr/>
            </a:pPr>
            <a:r>
              <a:rPr lang="en-US" sz="3000" dirty="0">
                <a:latin typeface="Arial" panose="020B0604020202020204" pitchFamily="34" charset="0"/>
                <a:cs typeface="Arial" panose="020B0604020202020204" pitchFamily="34" charset="0"/>
              </a:rPr>
              <a:t>S</a:t>
            </a:r>
          </a:p>
          <a:p>
            <a:pPr algn="ctr" defTabSz="1566706">
              <a:lnSpc>
                <a:spcPct val="90000"/>
              </a:lnSpc>
              <a:defRPr/>
            </a:pPr>
            <a:r>
              <a:rPr lang="en-US" sz="3000" dirty="0">
                <a:latin typeface="Arial" panose="020B0604020202020204" pitchFamily="34" charset="0"/>
                <a:cs typeface="Arial" panose="020B0604020202020204" pitchFamily="34" charset="0"/>
              </a:rPr>
              <a:t>S</a:t>
            </a:r>
          </a:p>
        </p:txBody>
      </p:sp>
      <p:sp>
        <p:nvSpPr>
          <p:cNvPr id="97287" name="TextBox 6"/>
          <p:cNvSpPr txBox="1">
            <a:spLocks noChangeArrowheads="1"/>
          </p:cNvSpPr>
          <p:nvPr/>
        </p:nvSpPr>
        <p:spPr bwMode="auto">
          <a:xfrm>
            <a:off x="2273525" y="4816989"/>
            <a:ext cx="2514273" cy="113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350" b="1" i="1" dirty="0">
                <a:ea typeface="Cambria" panose="02040503050406030204" pitchFamily="18" charset="0"/>
              </a:rPr>
              <a:t>G: Getting Attention</a:t>
            </a:r>
          </a:p>
          <a:p>
            <a:pPr eaLnBrk="1" hangingPunct="1">
              <a:spcBef>
                <a:spcPct val="0"/>
              </a:spcBef>
              <a:buClrTx/>
              <a:buFontTx/>
              <a:buNone/>
            </a:pPr>
            <a:r>
              <a:rPr lang="en-US" altLang="en-US" sz="1350" b="1" i="1" dirty="0">
                <a:ea typeface="Cambria" panose="02040503050406030204" pitchFamily="18" charset="0"/>
              </a:rPr>
              <a:t>L: Link to objectives</a:t>
            </a:r>
          </a:p>
          <a:p>
            <a:pPr eaLnBrk="1" hangingPunct="1">
              <a:spcBef>
                <a:spcPct val="0"/>
              </a:spcBef>
              <a:buClrTx/>
              <a:buFontTx/>
              <a:buNone/>
            </a:pPr>
            <a:r>
              <a:rPr lang="en-US" altLang="en-US" sz="1350" b="1" i="1" dirty="0">
                <a:ea typeface="Cambria" panose="02040503050406030204" pitchFamily="18" charset="0"/>
              </a:rPr>
              <a:t>O: Objectives introduction</a:t>
            </a:r>
          </a:p>
          <a:p>
            <a:pPr eaLnBrk="1" hangingPunct="1">
              <a:spcBef>
                <a:spcPct val="0"/>
              </a:spcBef>
              <a:buClrTx/>
              <a:buFontTx/>
              <a:buNone/>
            </a:pPr>
            <a:r>
              <a:rPr lang="en-US" altLang="en-US" sz="1350" b="1" i="1" dirty="0">
                <a:ea typeface="Cambria" panose="02040503050406030204" pitchFamily="18" charset="0"/>
              </a:rPr>
              <a:t>S: Structure explain</a:t>
            </a:r>
          </a:p>
          <a:p>
            <a:pPr eaLnBrk="1" hangingPunct="1">
              <a:spcBef>
                <a:spcPct val="0"/>
              </a:spcBef>
              <a:buClrTx/>
              <a:buFontTx/>
              <a:buNone/>
            </a:pPr>
            <a:r>
              <a:rPr lang="en-US" altLang="en-US" sz="1350" b="1" i="1" dirty="0">
                <a:ea typeface="Cambria" panose="02040503050406030204" pitchFamily="18" charset="0"/>
              </a:rPr>
              <a:t>S: Stimulate  </a:t>
            </a:r>
          </a:p>
        </p:txBody>
      </p:sp>
      <p:pic>
        <p:nvPicPr>
          <p:cNvPr id="8" name="Picture 4" descr="j0288992"/>
          <p:cNvPicPr>
            <a:picLocks noChangeAspect="1" noChangeArrowheads="1"/>
          </p:cNvPicPr>
          <p:nvPr/>
        </p:nvPicPr>
        <p:blipFill>
          <a:blip r:embed="rId3"/>
          <a:srcRect/>
          <a:stretch>
            <a:fillRect/>
          </a:stretch>
        </p:blipFill>
        <p:spPr bwMode="auto">
          <a:xfrm>
            <a:off x="9366539" y="1194216"/>
            <a:ext cx="1999165" cy="2214275"/>
          </a:xfrm>
          <a:prstGeom prst="rect">
            <a:avLst/>
          </a:prstGeom>
          <a:noFill/>
          <a:ln w="9525">
            <a:noFill/>
            <a:miter lim="800000"/>
            <a:headEnd/>
            <a:tailEnd/>
          </a:ln>
        </p:spPr>
      </p:pic>
      <p:sp>
        <p:nvSpPr>
          <p:cNvPr id="3" name="Rectangle 2">
            <a:extLst>
              <a:ext uri="{FF2B5EF4-FFF2-40B4-BE49-F238E27FC236}">
                <a16:creationId xmlns:a16="http://schemas.microsoft.com/office/drawing/2014/main" id="{6A02B6BB-343A-370F-4ECC-7ECDB3E93712}"/>
              </a:ext>
            </a:extLst>
          </p:cNvPr>
          <p:cNvSpPr txBox="1">
            <a:spLocks noChangeArrowheads="1"/>
          </p:cNvSpPr>
          <p:nvPr/>
        </p:nvSpPr>
        <p:spPr>
          <a:xfrm>
            <a:off x="515999" y="1142938"/>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Arial" panose="020B0604020202020204" pitchFamily="34" charset="0"/>
                <a:cs typeface="Arial" panose="020B0604020202020204" pitchFamily="34" charset="0"/>
              </a:rPr>
              <a:t>DẪN NHẬP</a:t>
            </a:r>
          </a:p>
        </p:txBody>
      </p:sp>
    </p:spTree>
    <p:extLst>
      <p:ext uri="{BB962C8B-B14F-4D97-AF65-F5344CB8AC3E}">
        <p14:creationId xmlns:p14="http://schemas.microsoft.com/office/powerpoint/2010/main" val="3878797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xEl>
                                              <p:pRg st="1" end="1"/>
                                            </p:txEl>
                                          </p:spTgt>
                                        </p:tgtEl>
                                        <p:attrNameLst>
                                          <p:attrName>style.visibility</p:attrName>
                                        </p:attrNameLst>
                                      </p:cBhvr>
                                      <p:to>
                                        <p:strVal val="visible"/>
                                      </p:to>
                                    </p:set>
                                    <p:anim calcmode="lin" valueType="num">
                                      <p:cBhvr additive="base">
                                        <p:cTn id="13" dur="5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1">
                                            <p:txEl>
                                              <p:pRg st="2" end="2"/>
                                            </p:txEl>
                                          </p:spTgt>
                                        </p:tgtEl>
                                        <p:attrNameLst>
                                          <p:attrName>style.visibility</p:attrName>
                                        </p:attrNameLst>
                                      </p:cBhvr>
                                      <p:to>
                                        <p:strVal val="visible"/>
                                      </p:to>
                                    </p:set>
                                    <p:anim calcmode="lin" valueType="num">
                                      <p:cBhvr additive="base">
                                        <p:cTn id="19" dur="5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491">
                                            <p:txEl>
                                              <p:pRg st="3" end="3"/>
                                            </p:txEl>
                                          </p:spTgt>
                                        </p:tgtEl>
                                        <p:attrNameLst>
                                          <p:attrName>style.visibility</p:attrName>
                                        </p:attrNameLst>
                                      </p:cBhvr>
                                      <p:to>
                                        <p:strVal val="visible"/>
                                      </p:to>
                                    </p:set>
                                    <p:anim calcmode="lin" valueType="num">
                                      <p:cBhvr additive="base">
                                        <p:cTn id="25" dur="500" fill="hold"/>
                                        <p:tgtEl>
                                          <p:spTgt spid="634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491">
                                            <p:txEl>
                                              <p:pRg st="4" end="4"/>
                                            </p:txEl>
                                          </p:spTgt>
                                        </p:tgtEl>
                                        <p:attrNameLst>
                                          <p:attrName>style.visibility</p:attrName>
                                        </p:attrNameLst>
                                      </p:cBhvr>
                                      <p:to>
                                        <p:strVal val="visible"/>
                                      </p:to>
                                    </p:set>
                                    <p:anim calcmode="lin" valueType="num">
                                      <p:cBhvr additive="base">
                                        <p:cTn id="31" dur="500" fill="hold"/>
                                        <p:tgtEl>
                                          <p:spTgt spid="634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4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901" y="2313938"/>
            <a:ext cx="1988879" cy="209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844C83E5-514D-D185-FDD5-F66B5A826D05}"/>
              </a:ext>
            </a:extLst>
          </p:cNvPr>
          <p:cNvSpPr txBox="1">
            <a:spLocks noGrp="1" noChangeArrowheads="1"/>
          </p:cNvSpPr>
          <p:nvPr>
            <p:ph type="title"/>
          </p:nvPr>
        </p:nvSpPr>
        <p:spPr>
          <a:xfrm>
            <a:off x="515870" y="1255988"/>
            <a:ext cx="11160260" cy="612695"/>
          </a:xfrm>
          <a:prstGeom prst="rect">
            <a:avLst/>
          </a:prstGeom>
        </p:spPr>
        <p:txBody>
          <a:bodyPr spcFirstLastPara="1" vert="horz" wrap="square"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vi-VN" altLang="en-US" sz="3200" dirty="0">
                <a:latin typeface="Arial" panose="020B0604020202020204" pitchFamily="34" charset="0"/>
                <a:cs typeface="Arial" panose="020B0604020202020204" pitchFamily="34" charset="0"/>
              </a:rPr>
              <a:t>CÁC CÁCH MỞ ĐẦU ẤN TƯỢNG</a:t>
            </a:r>
            <a:endParaRPr lang="en-US" alt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6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610272" y="2343891"/>
            <a:ext cx="1976873" cy="1976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txBox="1">
            <a:spLocks/>
          </p:cNvSpPr>
          <p:nvPr/>
        </p:nvSpPr>
        <p:spPr bwMode="auto">
          <a:xfrm>
            <a:off x="1049968" y="2343892"/>
            <a:ext cx="7284272" cy="354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144000" indent="-144000" algn="l" defTabSz="342900" rtl="0" eaLnBrk="1" fontAlgn="base" hangingPunct="1">
              <a:spcBef>
                <a:spcPts val="400"/>
              </a:spcBef>
              <a:spcAft>
                <a:spcPct val="0"/>
              </a:spcAft>
              <a:buClr>
                <a:schemeClr val="tx2"/>
              </a:buClr>
              <a:buFont typeface="Arial" charset="0"/>
              <a:buChar char="•"/>
              <a:defRPr kern="1200">
                <a:solidFill>
                  <a:schemeClr val="tx1"/>
                </a:solidFill>
                <a:latin typeface="Tahoma"/>
                <a:ea typeface="ヒラギノ角ゴ Pro W3" charset="0"/>
                <a:cs typeface="Tahoma"/>
              </a:defRPr>
            </a:lvl1pPr>
            <a:lvl2pPr marL="360000" indent="-144000" algn="l" defTabSz="342900" rtl="0" eaLnBrk="1" fontAlgn="base" hangingPunct="1">
              <a:spcBef>
                <a:spcPts val="400"/>
              </a:spcBef>
              <a:spcAft>
                <a:spcPct val="0"/>
              </a:spcAft>
              <a:buClr>
                <a:schemeClr val="tx2"/>
              </a:buClr>
              <a:buFont typeface="Arial" charset="0"/>
              <a:buChar char="•"/>
              <a:defRPr sz="1600" kern="1200">
                <a:solidFill>
                  <a:schemeClr val="tx1"/>
                </a:solidFill>
                <a:latin typeface="Tahoma"/>
                <a:ea typeface="ヒラギノ角ゴ Pro W3" charset="0"/>
                <a:cs typeface="Tahoma"/>
              </a:defRPr>
            </a:lvl2pPr>
            <a:lvl3pPr marL="576000" indent="-144000" algn="l" defTabSz="342900" rtl="0" eaLnBrk="1" fontAlgn="base" hangingPunct="1">
              <a:spcBef>
                <a:spcPts val="400"/>
              </a:spcBef>
              <a:spcAft>
                <a:spcPct val="0"/>
              </a:spcAft>
              <a:buClr>
                <a:schemeClr val="tx2"/>
              </a:buClr>
              <a:buFont typeface="Arial" charset="0"/>
              <a:buChar char="•"/>
              <a:defRPr sz="1600" kern="1200">
                <a:solidFill>
                  <a:schemeClr val="tx1"/>
                </a:solidFill>
                <a:latin typeface="Tahoma"/>
                <a:ea typeface="ヒラギノ角ゴ Pro W3" charset="0"/>
                <a:cs typeface="Tahoma"/>
              </a:defRPr>
            </a:lvl3pPr>
            <a:lvl4pPr marL="792000" indent="-144000" algn="l" defTabSz="342900" rtl="0" eaLnBrk="1" fontAlgn="base" hangingPunct="1">
              <a:spcBef>
                <a:spcPts val="400"/>
              </a:spcBef>
              <a:spcAft>
                <a:spcPct val="0"/>
              </a:spcAft>
              <a:buClr>
                <a:schemeClr val="tx2"/>
              </a:buClr>
              <a:buSzPct val="70000"/>
              <a:buFont typeface="Courier New"/>
              <a:buChar char="o"/>
              <a:defRPr sz="1400" kern="1200">
                <a:solidFill>
                  <a:schemeClr val="tx1"/>
                </a:solidFill>
                <a:latin typeface="Tahoma"/>
                <a:ea typeface="ヒラギノ角ゴ Pro W3" charset="0"/>
                <a:cs typeface="Tahoma"/>
              </a:defRPr>
            </a:lvl4pPr>
            <a:lvl5pPr marL="936000" indent="-144000" algn="l" defTabSz="342900" rtl="0" eaLnBrk="1" fontAlgn="base" hangingPunct="1">
              <a:spcBef>
                <a:spcPts val="400"/>
              </a:spcBef>
              <a:spcAft>
                <a:spcPct val="0"/>
              </a:spcAft>
              <a:buClr>
                <a:schemeClr val="tx2"/>
              </a:buClr>
              <a:buSzPct val="75000"/>
              <a:buFont typeface="Tahoma Bold"/>
              <a:buChar char="–"/>
              <a:defRPr sz="1400" kern="1200">
                <a:solidFill>
                  <a:schemeClr val="tx1"/>
                </a:solidFill>
                <a:latin typeface="Tahoma"/>
                <a:ea typeface="ヒラギノ角ゴ Pro W3" charset="0"/>
                <a:cs typeface="Tahoma"/>
              </a:defRPr>
            </a:lvl5pPr>
            <a:lvl6pPr marL="1886737" indent="-171522" algn="l" defTabSz="343043" rtl="0" eaLnBrk="1" latinLnBrk="0" hangingPunct="1">
              <a:spcBef>
                <a:spcPct val="20000"/>
              </a:spcBef>
              <a:buFont typeface="Arial"/>
              <a:buChar char="•"/>
              <a:defRPr sz="1500" kern="1200">
                <a:solidFill>
                  <a:schemeClr val="tx1"/>
                </a:solidFill>
                <a:latin typeface="+mn-lt"/>
                <a:ea typeface="+mn-ea"/>
                <a:cs typeface="+mn-cs"/>
              </a:defRPr>
            </a:lvl6pPr>
            <a:lvl7pPr marL="2229780" indent="-171522" algn="l" defTabSz="343043" rtl="0" eaLnBrk="1" latinLnBrk="0" hangingPunct="1">
              <a:spcBef>
                <a:spcPct val="20000"/>
              </a:spcBef>
              <a:buFont typeface="Arial"/>
              <a:buChar char="•"/>
              <a:defRPr sz="1500" kern="1200">
                <a:solidFill>
                  <a:schemeClr val="tx1"/>
                </a:solidFill>
                <a:latin typeface="+mn-lt"/>
                <a:ea typeface="+mn-ea"/>
                <a:cs typeface="+mn-cs"/>
              </a:defRPr>
            </a:lvl7pPr>
            <a:lvl8pPr marL="2572823" indent="-171522" algn="l" defTabSz="343043" rtl="0" eaLnBrk="1" latinLnBrk="0" hangingPunct="1">
              <a:spcBef>
                <a:spcPct val="20000"/>
              </a:spcBef>
              <a:buFont typeface="Arial"/>
              <a:buChar char="•"/>
              <a:defRPr sz="1500" kern="1200">
                <a:solidFill>
                  <a:schemeClr val="tx1"/>
                </a:solidFill>
                <a:latin typeface="+mn-lt"/>
                <a:ea typeface="+mn-ea"/>
                <a:cs typeface="+mn-cs"/>
              </a:defRPr>
            </a:lvl8pPr>
            <a:lvl9pPr marL="2915866" indent="-171522" algn="l" defTabSz="343043" rtl="0" eaLnBrk="1" latinLnBrk="0" hangingPunct="1">
              <a:spcBef>
                <a:spcPct val="20000"/>
              </a:spcBef>
              <a:buFont typeface="Arial"/>
              <a:buChar char="•"/>
              <a:defRPr sz="1500" kern="1200">
                <a:solidFill>
                  <a:schemeClr val="tx1"/>
                </a:solidFill>
                <a:latin typeface="+mn-lt"/>
                <a:ea typeface="+mn-ea"/>
                <a:cs typeface="+mn-cs"/>
              </a:defRPr>
            </a:lvl9pPr>
          </a:lstStyle>
          <a:p>
            <a:pPr>
              <a:lnSpc>
                <a:spcPct val="150000"/>
              </a:lnSpc>
              <a:spcBef>
                <a:spcPts val="600"/>
              </a:spcBef>
              <a:spcAft>
                <a:spcPts val="600"/>
              </a:spcAft>
            </a:pPr>
            <a:r>
              <a:rPr lang="en-US" sz="2400" dirty="0" err="1">
                <a:latin typeface="Arial" panose="020B0604020202020204" pitchFamily="34" charset="0"/>
                <a:cs typeface="Arial" panose="020B0604020202020204" pitchFamily="34" charset="0"/>
              </a:rPr>
              <a:t>Nói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lời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xin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lỗi</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600"/>
              </a:spcAft>
            </a:pPr>
            <a:r>
              <a:rPr lang="en-US" sz="2400" dirty="0" err="1">
                <a:latin typeface="Arial" panose="020B0604020202020204" pitchFamily="34" charset="0"/>
                <a:cs typeface="Arial" panose="020B0604020202020204" pitchFamily="34" charset="0"/>
              </a:rPr>
              <a:t>Bắt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đầu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bằng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tựa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đề</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600"/>
              </a:spcAft>
            </a:pPr>
            <a:r>
              <a:rPr lang="en-US" sz="2400" dirty="0" err="1">
                <a:latin typeface="Arial" panose="020B0604020202020204" pitchFamily="34" charset="0"/>
                <a:cs typeface="Arial" panose="020B0604020202020204" pitchFamily="34" charset="0"/>
              </a:rPr>
              <a:t>Âm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chịu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thử</a:t>
            </a:r>
            <a:r>
              <a:rPr lang="en-US" sz="2400" dirty="0">
                <a:latin typeface="Arial" panose="020B0604020202020204" pitchFamily="34" charset="0"/>
                <a:cs typeface="Arial" panose="020B0604020202020204" pitchFamily="34" charset="0"/>
              </a:rPr>
              <a:t> micro, </a:t>
            </a:r>
            <a:r>
              <a:rPr lang="en-US" sz="2400" dirty="0" err="1">
                <a:latin typeface="Arial" panose="020B0604020202020204" pitchFamily="34" charset="0"/>
                <a:cs typeface="Arial" panose="020B0604020202020204" pitchFamily="34" charset="0"/>
              </a:rPr>
              <a:t>tằng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hắng</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600"/>
              </a:spcAft>
            </a:pPr>
            <a:r>
              <a:rPr lang="en-US" sz="2400" dirty="0" err="1">
                <a:latin typeface="Arial" panose="020B0604020202020204" pitchFamily="34" charset="0"/>
                <a:cs typeface="Arial" panose="020B0604020202020204" pitchFamily="34" charset="0"/>
              </a:rPr>
              <a:t>Kể</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chuyện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vui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hài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hước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không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khiếu</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600"/>
              </a:spcAft>
            </a:pPr>
            <a:r>
              <a:rPr lang="en-US" sz="2400" dirty="0" err="1">
                <a:latin typeface="Arial" panose="020B0604020202020204" pitchFamily="34" charset="0"/>
                <a:cs typeface="Arial" panose="020B0604020202020204" pitchFamily="34" charset="0"/>
              </a:rPr>
              <a:t>Đặt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hỏi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đóng</a:t>
            </a:r>
            <a:endParaRPr lang="vi-VN" sz="2400"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4790D92E-5789-CA64-2561-F8057FC98976}"/>
              </a:ext>
            </a:extLst>
          </p:cNvPr>
          <p:cNvSpPr>
            <a:spLocks noGrp="1"/>
          </p:cNvSpPr>
          <p:nvPr>
            <p:ph type="title"/>
          </p:nvPr>
        </p:nvSpPr>
        <p:spPr>
          <a:xfrm>
            <a:off x="838200" y="1149212"/>
            <a:ext cx="10515600" cy="719756"/>
          </a:xfrm>
        </p:spPr>
        <p:txBody>
          <a:bodyPr/>
          <a:lstStyle/>
          <a:p>
            <a:r>
              <a:rPr lang="en-US" dirty="0">
                <a:latin typeface="Arial" panose="020B0604020202020204" pitchFamily="34" charset="0"/>
                <a:cs typeface="Arial" panose="020B0604020202020204" pitchFamily="34" charset="0"/>
              </a:rPr>
              <a:t>NHỮNG ĐIỀU KHÔNG NÊN KHI MỞ ĐẦU</a:t>
            </a:r>
          </a:p>
        </p:txBody>
      </p:sp>
    </p:spTree>
    <p:extLst>
      <p:ext uri="{BB962C8B-B14F-4D97-AF65-F5344CB8AC3E}">
        <p14:creationId xmlns:p14="http://schemas.microsoft.com/office/powerpoint/2010/main" val="1501636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Rectangle 5"/>
          <p:cNvSpPr>
            <a:spLocks noGrp="1" noChangeArrowheads="1"/>
          </p:cNvSpPr>
          <p:nvPr>
            <p:ph idx="1"/>
          </p:nvPr>
        </p:nvSpPr>
        <p:spPr>
          <a:xfrm>
            <a:off x="3598303" y="1857062"/>
            <a:ext cx="5671904" cy="2963591"/>
          </a:xfrm>
        </p:spPr>
        <p:txBody>
          <a:bodyPr>
            <a:normAutofit fontScale="92500" lnSpcReduction="10000"/>
          </a:bodyPr>
          <a:lstStyle/>
          <a:p>
            <a:pPr marL="285721" indent="-285721">
              <a:lnSpc>
                <a:spcPct val="150000"/>
              </a:lnSpc>
              <a:defRPr/>
            </a:pP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endParaRPr lang="en-US" altLang="en-US" dirty="0">
              <a:latin typeface="Arial" panose="020B0604020202020204" pitchFamily="34" charset="0"/>
              <a:cs typeface="Arial" panose="020B0604020202020204" pitchFamily="34" charset="0"/>
            </a:endParaRPr>
          </a:p>
          <a:p>
            <a:pPr marL="285721" indent="-285721">
              <a:lnSpc>
                <a:spcPct val="150000"/>
              </a:lnSpc>
              <a:defRPr/>
            </a:pPr>
            <a:r>
              <a:rPr lang="en-US" altLang="en-US" dirty="0" err="1">
                <a:latin typeface="Arial" panose="020B0604020202020204" pitchFamily="34" charset="0"/>
                <a:cs typeface="Arial" panose="020B0604020202020204" pitchFamily="34" charset="0"/>
              </a:rPr>
              <a:t>Tiến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hành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hoạt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động</a:t>
            </a:r>
            <a:endParaRPr lang="en-US" altLang="en-US" dirty="0">
              <a:latin typeface="Arial" panose="020B0604020202020204" pitchFamily="34" charset="0"/>
              <a:cs typeface="Arial" panose="020B0604020202020204" pitchFamily="34" charset="0"/>
            </a:endParaRPr>
          </a:p>
          <a:p>
            <a:pPr marL="285721" indent="-285721">
              <a:lnSpc>
                <a:spcPct val="150000"/>
              </a:lnSpc>
              <a:defRPr/>
            </a:pPr>
            <a:r>
              <a:rPr lang="en-US" altLang="en-US" dirty="0" err="1">
                <a:latin typeface="Arial" panose="020B0604020202020204" pitchFamily="34" charset="0"/>
                <a:cs typeface="Arial" panose="020B0604020202020204" pitchFamily="34" charset="0"/>
              </a:rPr>
              <a:t>Tóm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tắt</a:t>
            </a:r>
            <a:r>
              <a:rPr lang="en-US" altLang="en-US" dirty="0">
                <a:latin typeface="Arial" panose="020B0604020202020204" pitchFamily="34" charset="0"/>
                <a:cs typeface="Arial" panose="020B0604020202020204" pitchFamily="34" charset="0"/>
              </a:rPr>
              <a:t> ý </a:t>
            </a:r>
            <a:r>
              <a:rPr lang="en-US" altLang="en-US" dirty="0" err="1">
                <a:latin typeface="Arial" panose="020B0604020202020204" pitchFamily="34" charset="0"/>
                <a:cs typeface="Arial" panose="020B0604020202020204" pitchFamily="34" charset="0"/>
              </a:rPr>
              <a:t>chính</a:t>
            </a:r>
            <a:endParaRPr lang="en-US" altLang="en-US" dirty="0">
              <a:latin typeface="Arial" panose="020B0604020202020204" pitchFamily="34" charset="0"/>
              <a:cs typeface="Arial" panose="020B0604020202020204" pitchFamily="34" charset="0"/>
            </a:endParaRPr>
          </a:p>
          <a:p>
            <a:pPr marL="285721" indent="-285721">
              <a:lnSpc>
                <a:spcPct val="150000"/>
              </a:lnSpc>
              <a:defRPr/>
            </a:pPr>
            <a:r>
              <a:rPr lang="en-US" altLang="en-US" dirty="0" err="1">
                <a:latin typeface="Arial" panose="020B0604020202020204" pitchFamily="34" charset="0"/>
                <a:cs typeface="Arial" panose="020B0604020202020204" pitchFamily="34" charset="0"/>
              </a:rPr>
              <a:t>Sử</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dụng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ví</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dẫn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dắt</a:t>
            </a:r>
            <a:r>
              <a:rPr lang="en-US" altLang="en-US" dirty="0">
                <a:latin typeface="Arial" panose="020B0604020202020204" pitchFamily="34" charset="0"/>
                <a:cs typeface="Arial" panose="020B0604020202020204" pitchFamily="34" charset="0"/>
              </a:rPr>
              <a:t>/</a:t>
            </a:r>
            <a:r>
              <a:rPr lang="en-US" altLang="en-US" dirty="0" err="1">
                <a:latin typeface="Arial" panose="020B0604020202020204" pitchFamily="34" charset="0"/>
                <a:cs typeface="Arial" panose="020B0604020202020204" pitchFamily="34" charset="0"/>
              </a:rPr>
              <a:t>minh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họa</a:t>
            </a:r>
            <a:endParaRPr lang="en-US" altLang="en-US" dirty="0">
              <a:latin typeface="Arial" panose="020B0604020202020204" pitchFamily="34" charset="0"/>
              <a:cs typeface="Arial" panose="020B0604020202020204" pitchFamily="34" charset="0"/>
            </a:endParaRPr>
          </a:p>
        </p:txBody>
      </p:sp>
      <p:sp>
        <p:nvSpPr>
          <p:cNvPr id="4" name="Freeform 3"/>
          <p:cNvSpPr/>
          <p:nvPr/>
        </p:nvSpPr>
        <p:spPr>
          <a:xfrm rot="16200000">
            <a:off x="1018309" y="2152616"/>
            <a:ext cx="2280601" cy="1711896"/>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28" rIns="89999" bIns="1369726" spcCol="1270"/>
          <a:lstStyle/>
          <a:p>
            <a:pPr algn="r" defTabSz="900023">
              <a:lnSpc>
                <a:spcPct val="90000"/>
              </a:lnSpc>
              <a:spcAft>
                <a:spcPct val="35000"/>
              </a:spcAft>
              <a:defRPr/>
            </a:pPr>
            <a:r>
              <a:rPr lang="en-US" sz="2025" dirty="0" err="1">
                <a:latin typeface="Arial" panose="020B0604020202020204" pitchFamily="34" charset="0"/>
                <a:cs typeface="Arial" panose="020B0604020202020204" pitchFamily="34" charset="0"/>
              </a:rPr>
              <a:t>Trình</a:t>
            </a:r>
            <a:r>
              <a:rPr lang="en-US" sz="2025" dirty="0">
                <a:latin typeface="Arial" panose="020B0604020202020204" pitchFamily="34" charset="0"/>
                <a:cs typeface="Arial" panose="020B0604020202020204" pitchFamily="34" charset="0"/>
              </a:rPr>
              <a:t> </a:t>
            </a:r>
            <a:r>
              <a:rPr lang="en-US" sz="2025" dirty="0" err="1">
                <a:latin typeface="Arial" panose="020B0604020202020204" pitchFamily="34" charset="0"/>
                <a:cs typeface="Arial" panose="020B0604020202020204" pitchFamily="34" charset="0"/>
              </a:rPr>
              <a:t>bày</a:t>
            </a:r>
            <a:endParaRPr lang="en-US" sz="2025" dirty="0">
              <a:latin typeface="Arial" panose="020B0604020202020204" pitchFamily="34" charset="0"/>
              <a:cs typeface="Arial" panose="020B0604020202020204" pitchFamily="34" charset="0"/>
            </a:endParaRPr>
          </a:p>
        </p:txBody>
      </p:sp>
      <p:sp>
        <p:nvSpPr>
          <p:cNvPr id="5" name="Freeform 4"/>
          <p:cNvSpPr/>
          <p:nvPr/>
        </p:nvSpPr>
        <p:spPr>
          <a:xfrm>
            <a:off x="1739002" y="1789950"/>
            <a:ext cx="1275556"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spcBef>
                <a:spcPts val="600"/>
              </a:spcBef>
              <a:spcAft>
                <a:spcPts val="600"/>
              </a:spcAft>
              <a:defRPr/>
            </a:pPr>
            <a:r>
              <a:rPr lang="en-US" sz="3000" dirty="0">
                <a:latin typeface="Arial" panose="020B0604020202020204" pitchFamily="34" charset="0"/>
                <a:cs typeface="Arial" panose="020B0604020202020204" pitchFamily="34" charset="0"/>
              </a:rPr>
              <a:t>E</a:t>
            </a:r>
          </a:p>
          <a:p>
            <a:pPr algn="ctr" defTabSz="1566706">
              <a:lnSpc>
                <a:spcPct val="90000"/>
              </a:lnSpc>
              <a:spcBef>
                <a:spcPts val="600"/>
              </a:spcBef>
              <a:spcAft>
                <a:spcPts val="600"/>
              </a:spcAft>
              <a:defRPr/>
            </a:pPr>
            <a:r>
              <a:rPr lang="en-US" sz="3000" dirty="0">
                <a:latin typeface="Arial" panose="020B0604020202020204" pitchFamily="34" charset="0"/>
                <a:cs typeface="Arial" panose="020B0604020202020204" pitchFamily="34" charset="0"/>
              </a:rPr>
              <a:t>A</a:t>
            </a:r>
          </a:p>
          <a:p>
            <a:pPr algn="ctr" defTabSz="1566706">
              <a:lnSpc>
                <a:spcPct val="90000"/>
              </a:lnSpc>
              <a:spcBef>
                <a:spcPts val="600"/>
              </a:spcBef>
              <a:spcAft>
                <a:spcPts val="600"/>
              </a:spcAft>
              <a:defRPr/>
            </a:pPr>
            <a:r>
              <a:rPr lang="en-US" sz="3000" dirty="0">
                <a:latin typeface="Arial" panose="020B0604020202020204" pitchFamily="34" charset="0"/>
                <a:cs typeface="Arial" panose="020B0604020202020204" pitchFamily="34" charset="0"/>
              </a:rPr>
              <a:t>S</a:t>
            </a:r>
          </a:p>
          <a:p>
            <a:pPr algn="ctr" defTabSz="1566706">
              <a:lnSpc>
                <a:spcPct val="90000"/>
              </a:lnSpc>
              <a:spcBef>
                <a:spcPts val="600"/>
              </a:spcBef>
              <a:spcAft>
                <a:spcPts val="600"/>
              </a:spcAft>
              <a:defRPr/>
            </a:pPr>
            <a:r>
              <a:rPr lang="en-US" sz="3000" dirty="0">
                <a:latin typeface="Arial" panose="020B0604020202020204" pitchFamily="34" charset="0"/>
                <a:cs typeface="Arial" panose="020B0604020202020204" pitchFamily="34" charset="0"/>
              </a:rPr>
              <a:t>E</a:t>
            </a:r>
          </a:p>
        </p:txBody>
      </p:sp>
      <p:sp>
        <p:nvSpPr>
          <p:cNvPr id="3" name="TextBox 2"/>
          <p:cNvSpPr txBox="1"/>
          <p:nvPr/>
        </p:nvSpPr>
        <p:spPr>
          <a:xfrm>
            <a:off x="1302664" y="4506669"/>
            <a:ext cx="1473169" cy="953983"/>
          </a:xfrm>
          <a:prstGeom prst="rect">
            <a:avLst/>
          </a:prstGeom>
          <a:noFill/>
        </p:spPr>
        <p:txBody>
          <a:bodyPr wrap="square" rtlCol="0">
            <a:spAutoFit/>
          </a:bodyPr>
          <a:lstStyle/>
          <a:p>
            <a:r>
              <a:rPr lang="en-US" b="1" i="1" dirty="0">
                <a:latin typeface="Arial" panose="020B0604020202020204" pitchFamily="34" charset="0"/>
                <a:ea typeface="Cambria" panose="02040503050406030204" pitchFamily="18" charset="0"/>
                <a:cs typeface="Arial" panose="020B0604020202020204" pitchFamily="34" charset="0"/>
              </a:rPr>
              <a:t>E: Explain</a:t>
            </a:r>
          </a:p>
          <a:p>
            <a:r>
              <a:rPr lang="en-US" b="1" i="1" dirty="0">
                <a:latin typeface="Arial" panose="020B0604020202020204" pitchFamily="34" charset="0"/>
                <a:ea typeface="Cambria" panose="02040503050406030204" pitchFamily="18" charset="0"/>
                <a:cs typeface="Arial" panose="020B0604020202020204" pitchFamily="34" charset="0"/>
              </a:rPr>
              <a:t>A: Activity</a:t>
            </a:r>
          </a:p>
          <a:p>
            <a:r>
              <a:rPr lang="en-US" b="1" i="1" dirty="0">
                <a:latin typeface="Arial" panose="020B0604020202020204" pitchFamily="34" charset="0"/>
                <a:ea typeface="Cambria" panose="02040503050406030204" pitchFamily="18" charset="0"/>
                <a:cs typeface="Arial" panose="020B0604020202020204" pitchFamily="34" charset="0"/>
              </a:rPr>
              <a:t>S: Summary</a:t>
            </a:r>
          </a:p>
          <a:p>
            <a:r>
              <a:rPr lang="en-US" b="1" i="1" dirty="0">
                <a:latin typeface="Arial" panose="020B0604020202020204" pitchFamily="34" charset="0"/>
                <a:ea typeface="Cambria" panose="02040503050406030204" pitchFamily="18" charset="0"/>
                <a:cs typeface="Arial" panose="020B0604020202020204" pitchFamily="34" charset="0"/>
              </a:rPr>
              <a:t>E: Example</a:t>
            </a:r>
            <a:endParaRPr lang="vi-VN" b="1" i="1" dirty="0">
              <a:latin typeface="Arial" panose="020B0604020202020204" pitchFamily="34" charset="0"/>
              <a:ea typeface="Cambria" panose="02040503050406030204" pitchFamily="18" charset="0"/>
              <a:cs typeface="Arial" panose="020B0604020202020204" pitchFamily="34" charset="0"/>
            </a:endParaRPr>
          </a:p>
        </p:txBody>
      </p:sp>
      <p:sp>
        <p:nvSpPr>
          <p:cNvPr id="10" name="Title 4">
            <a:extLst>
              <a:ext uri="{FF2B5EF4-FFF2-40B4-BE49-F238E27FC236}">
                <a16:creationId xmlns:a16="http://schemas.microsoft.com/office/drawing/2014/main" id="{D0F5AE57-4C32-9455-EC5B-D28AFC401D85}"/>
              </a:ext>
            </a:extLst>
          </p:cNvPr>
          <p:cNvSpPr>
            <a:spLocks noGrp="1"/>
          </p:cNvSpPr>
          <p:nvPr>
            <p:ph type="title"/>
          </p:nvPr>
        </p:nvSpPr>
        <p:spPr>
          <a:xfrm>
            <a:off x="515999" y="1108264"/>
            <a:ext cx="11160001" cy="611920"/>
          </a:xfrm>
        </p:spPr>
        <p:txBody>
          <a:bodyPr/>
          <a:lstStyle/>
          <a:p>
            <a:r>
              <a:rPr lang="en-US" dirty="0">
                <a:latin typeface="Arial" panose="020B0604020202020204" pitchFamily="34" charset="0"/>
                <a:cs typeface="Arial" panose="020B0604020202020204" pitchFamily="34" charset="0"/>
              </a:rPr>
              <a:t>TRÌNH BÀY NỘI DUNG</a:t>
            </a:r>
          </a:p>
        </p:txBody>
      </p:sp>
      <p:sp>
        <p:nvSpPr>
          <p:cNvPr id="7" name="TextBox 6">
            <a:extLst>
              <a:ext uri="{FF2B5EF4-FFF2-40B4-BE49-F238E27FC236}">
                <a16:creationId xmlns:a16="http://schemas.microsoft.com/office/drawing/2014/main" id="{1EC81FA2-8444-737A-AE49-A3D8D8611E30}"/>
              </a:ext>
            </a:extLst>
          </p:cNvPr>
          <p:cNvSpPr txBox="1"/>
          <p:nvPr/>
        </p:nvSpPr>
        <p:spPr>
          <a:xfrm>
            <a:off x="3505538" y="4970561"/>
            <a:ext cx="6095206" cy="954107"/>
          </a:xfrm>
          <a:prstGeom prst="rect">
            <a:avLst/>
          </a:prstGeom>
          <a:noFill/>
        </p:spPr>
        <p:txBody>
          <a:bodyPr wrap="square">
            <a:spAutoFit/>
          </a:bodyPr>
          <a:lstStyle/>
          <a:p>
            <a:pPr algn="just"/>
            <a:r>
              <a:rPr lang="vi-VN" i="1" dirty="0">
                <a:latin typeface="Arial" panose="020B0604020202020204" pitchFamily="34" charset="0"/>
                <a:ea typeface="Cambria" panose="02040503050406030204" pitchFamily="18" charset="0"/>
                <a:cs typeface="Arial" panose="020B0604020202020204" pitchFamily="34" charset="0"/>
              </a:rPr>
              <a:t>Đặc biệt với chủ đề ESG, hãy ưu tiên sử dụng các case study và câu chuyện có tác động: một doanh nghiệp đã cải thiện hình ảnh nhờ theo đuổi mục tiêu bền vững, hoặc một dự án Xanh đã mang lại lợi ích kép về kinh tế và môi trường.</a:t>
            </a:r>
            <a:endParaRPr lang="en-US" i="1"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26151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 calcmode="lin" valueType="num">
                                      <p:cBhvr additive="base">
                                        <p:cTn id="7" dur="500" fill="hold"/>
                                        <p:tgtEl>
                                          <p:spTgt spid="645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xEl>
                                              <p:pRg st="1" end="1"/>
                                            </p:txEl>
                                          </p:spTgt>
                                        </p:tgtEl>
                                        <p:attrNameLst>
                                          <p:attrName>style.visibility</p:attrName>
                                        </p:attrNameLst>
                                      </p:cBhvr>
                                      <p:to>
                                        <p:strVal val="visible"/>
                                      </p:to>
                                    </p:set>
                                    <p:anim calcmode="lin" valueType="num">
                                      <p:cBhvr additive="base">
                                        <p:cTn id="13" dur="500" fill="hold"/>
                                        <p:tgtEl>
                                          <p:spTgt spid="645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5">
                                            <p:txEl>
                                              <p:pRg st="2" end="2"/>
                                            </p:txEl>
                                          </p:spTgt>
                                        </p:tgtEl>
                                        <p:attrNameLst>
                                          <p:attrName>style.visibility</p:attrName>
                                        </p:attrNameLst>
                                      </p:cBhvr>
                                      <p:to>
                                        <p:strVal val="visible"/>
                                      </p:to>
                                    </p:set>
                                    <p:anim calcmode="lin" valueType="num">
                                      <p:cBhvr additive="base">
                                        <p:cTn id="19" dur="500" fill="hold"/>
                                        <p:tgtEl>
                                          <p:spTgt spid="645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5">
                                            <p:txEl>
                                              <p:pRg st="3" end="3"/>
                                            </p:txEl>
                                          </p:spTgt>
                                        </p:tgtEl>
                                        <p:attrNameLst>
                                          <p:attrName>style.visibility</p:attrName>
                                        </p:attrNameLst>
                                      </p:cBhvr>
                                      <p:to>
                                        <p:strVal val="visible"/>
                                      </p:to>
                                    </p:set>
                                    <p:anim calcmode="lin" valueType="num">
                                      <p:cBhvr additive="base">
                                        <p:cTn id="25" dur="500" fill="hold"/>
                                        <p:tgtEl>
                                          <p:spTgt spid="645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8" name="Rectangle 9"/>
          <p:cNvSpPr>
            <a:spLocks noGrp="1" noChangeArrowheads="1"/>
          </p:cNvSpPr>
          <p:nvPr>
            <p:ph type="title"/>
          </p:nvPr>
        </p:nvSpPr>
        <p:spPr>
          <a:xfrm>
            <a:off x="838200" y="1295327"/>
            <a:ext cx="11088690" cy="719756"/>
          </a:xfrm>
        </p:spPr>
        <p:txBody>
          <a:bodyPr>
            <a:normAutofit/>
          </a:bodyPr>
          <a:lstStyle/>
          <a:p>
            <a:pPr eaLnBrk="1" hangingPunct="1"/>
            <a:r>
              <a:rPr lang="en-US" altLang="en-US" dirty="0">
                <a:latin typeface="Arial" panose="020B0604020202020204" pitchFamily="34" charset="0"/>
                <a:cs typeface="Arial" panose="020B0604020202020204" pitchFamily="34" charset="0"/>
              </a:rPr>
              <a:t>ĐÚC KẾT NỘI DUNG</a:t>
            </a:r>
          </a:p>
        </p:txBody>
      </p:sp>
      <p:sp>
        <p:nvSpPr>
          <p:cNvPr id="144394" name="Rectangle 10"/>
          <p:cNvSpPr>
            <a:spLocks noGrp="1" noChangeArrowheads="1"/>
          </p:cNvSpPr>
          <p:nvPr>
            <p:ph idx="1"/>
          </p:nvPr>
        </p:nvSpPr>
        <p:spPr>
          <a:xfrm>
            <a:off x="4682429" y="2144649"/>
            <a:ext cx="7034953" cy="3085698"/>
          </a:xfrm>
        </p:spPr>
        <p:txBody>
          <a:bodyPr>
            <a:noAutofit/>
          </a:bodyPr>
          <a:lstStyle/>
          <a:p>
            <a:pPr marL="342866" indent="-342866">
              <a:lnSpc>
                <a:spcPct val="150000"/>
              </a:lnSpc>
              <a:spcBef>
                <a:spcPts val="600"/>
              </a:spcBef>
            </a:pPr>
            <a:r>
              <a:rPr lang="en-US" altLang="en-US" sz="2400" dirty="0" err="1">
                <a:latin typeface="Arial" panose="020B0604020202020204" pitchFamily="34" charset="0"/>
                <a:cs typeface="Arial" panose="020B0604020202020204" pitchFamily="34" charset="0"/>
              </a:rPr>
              <a:t>Tóm</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tắt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nội</a:t>
            </a:r>
            <a:r>
              <a:rPr lang="en-US" altLang="en-US" sz="2400" dirty="0">
                <a:latin typeface="Arial" panose="020B0604020202020204" pitchFamily="34" charset="0"/>
                <a:cs typeface="Arial" panose="020B0604020202020204" pitchFamily="34" charset="0"/>
              </a:rPr>
              <a:t> dung </a:t>
            </a:r>
            <a:r>
              <a:rPr lang="en-US" altLang="en-US" sz="2400" dirty="0" err="1">
                <a:latin typeface="Arial" panose="020B0604020202020204" pitchFamily="34" charset="0"/>
                <a:cs typeface="Arial" panose="020B0604020202020204" pitchFamily="34" charset="0"/>
              </a:rPr>
              <a:t>chính</a:t>
            </a:r>
            <a:endParaRPr lang="en-US" altLang="en-US" sz="2400" dirty="0">
              <a:latin typeface="Arial" panose="020B0604020202020204" pitchFamily="34" charset="0"/>
              <a:cs typeface="Arial" panose="020B0604020202020204" pitchFamily="34" charset="0"/>
            </a:endParaRPr>
          </a:p>
          <a:p>
            <a:pPr marL="342866" indent="-342866">
              <a:lnSpc>
                <a:spcPct val="150000"/>
              </a:lnSpc>
              <a:spcBef>
                <a:spcPts val="600"/>
              </a:spcBef>
            </a:pPr>
            <a:r>
              <a:rPr lang="en-US" altLang="en-US" sz="2400" dirty="0" err="1">
                <a:latin typeface="Arial" panose="020B0604020202020204" pitchFamily="34" charset="0"/>
                <a:cs typeface="Arial" panose="020B0604020202020204" pitchFamily="34" charset="0"/>
              </a:rPr>
              <a:t>Phản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hồi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về</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nội</a:t>
            </a:r>
            <a:r>
              <a:rPr lang="en-US" altLang="en-US" sz="2400" dirty="0">
                <a:latin typeface="Arial" panose="020B0604020202020204" pitchFamily="34" charset="0"/>
                <a:cs typeface="Arial" panose="020B0604020202020204" pitchFamily="34" charset="0"/>
              </a:rPr>
              <a:t> dung </a:t>
            </a:r>
            <a:r>
              <a:rPr lang="en-US" altLang="en-US" sz="2400" dirty="0" err="1">
                <a:latin typeface="Arial" panose="020B0604020202020204" pitchFamily="34" charset="0"/>
                <a:cs typeface="Arial" panose="020B0604020202020204" pitchFamily="34" charset="0"/>
              </a:rPr>
              <a:t>và</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phương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pháp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dạy</a:t>
            </a:r>
            <a:endParaRPr lang="en-US" altLang="en-US" sz="2400" dirty="0">
              <a:latin typeface="Arial" panose="020B0604020202020204" pitchFamily="34" charset="0"/>
              <a:cs typeface="Arial" panose="020B0604020202020204" pitchFamily="34" charset="0"/>
            </a:endParaRPr>
          </a:p>
          <a:p>
            <a:pPr marL="342866" indent="-342866">
              <a:lnSpc>
                <a:spcPct val="150000"/>
              </a:lnSpc>
              <a:spcBef>
                <a:spcPts val="600"/>
              </a:spcBef>
            </a:pPr>
            <a:r>
              <a:rPr lang="en-US" altLang="en-US" sz="2400" dirty="0" err="1">
                <a:latin typeface="Arial" panose="020B0604020202020204" pitchFamily="34" charset="0"/>
                <a:cs typeface="Arial" panose="020B0604020202020204" pitchFamily="34" charset="0"/>
              </a:rPr>
              <a:t>Giới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thiệu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nội</a:t>
            </a:r>
            <a:r>
              <a:rPr lang="en-US" altLang="en-US" sz="2400" dirty="0">
                <a:latin typeface="Arial" panose="020B0604020202020204" pitchFamily="34" charset="0"/>
                <a:cs typeface="Arial" panose="020B0604020202020204" pitchFamily="34" charset="0"/>
              </a:rPr>
              <a:t> dung</a:t>
            </a:r>
            <a:r>
              <a:rPr lang="vi-VN" altLang="en-US" sz="2400" dirty="0">
                <a:latin typeface="Arial" panose="020B0604020202020204" pitchFamily="34" charset="0"/>
                <a:cs typeface="Arial" panose="020B0604020202020204" pitchFamily="34" charset="0"/>
              </a:rPr>
              <a:t>/hoạt động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tiếp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theo</a:t>
            </a:r>
            <a:endParaRPr lang="en-US" altLang="en-US" sz="2400" dirty="0">
              <a:latin typeface="Arial" panose="020B0604020202020204" pitchFamily="34" charset="0"/>
              <a:cs typeface="Arial" panose="020B0604020202020204" pitchFamily="34" charset="0"/>
            </a:endParaRPr>
          </a:p>
          <a:p>
            <a:r>
              <a:rPr lang="en-US" altLang="en-US" sz="2400" dirty="0">
                <a:latin typeface="Arial" panose="020B0604020202020204" pitchFamily="34" charset="0"/>
                <a:cs typeface="Arial" panose="020B0604020202020204" pitchFamily="34" charset="0"/>
              </a:rPr>
              <a:t>		</a:t>
            </a:r>
            <a:endParaRPr lang="en-US" altLang="en-US" sz="2400" b="1" dirty="0">
              <a:solidFill>
                <a:srgbClr val="ED7703"/>
              </a:solidFill>
              <a:latin typeface="Arial" panose="020B0604020202020204" pitchFamily="34" charset="0"/>
              <a:cs typeface="Arial" panose="020B0604020202020204" pitchFamily="34" charset="0"/>
            </a:endParaRPr>
          </a:p>
        </p:txBody>
      </p:sp>
      <p:grpSp>
        <p:nvGrpSpPr>
          <p:cNvPr id="121860" name="Group 4"/>
          <p:cNvGrpSpPr>
            <a:grpSpLocks/>
          </p:cNvGrpSpPr>
          <p:nvPr/>
        </p:nvGrpSpPr>
        <p:grpSpPr bwMode="auto">
          <a:xfrm>
            <a:off x="6547737" y="5230347"/>
            <a:ext cx="2063795" cy="1008329"/>
            <a:chOff x="3560" y="1661"/>
            <a:chExt cx="1644" cy="847"/>
          </a:xfrm>
        </p:grpSpPr>
        <p:sp>
          <p:nvSpPr>
            <p:cNvPr id="121864" name="Text Box 5"/>
            <p:cNvSpPr txBox="1">
              <a:spLocks noChangeArrowheads="1"/>
            </p:cNvSpPr>
            <p:nvPr/>
          </p:nvSpPr>
          <p:spPr bwMode="auto">
            <a:xfrm>
              <a:off x="3571" y="2004"/>
              <a:ext cx="1633" cy="504"/>
            </a:xfrm>
            <a:prstGeom prst="rect">
              <a:avLst/>
            </a:prstGeom>
            <a:solidFill>
              <a:srgbClr val="FFFF00"/>
            </a:solidFill>
            <a:ln w="57150" cmpd="thickThin">
              <a:solidFill>
                <a:srgbClr val="800000"/>
              </a:solidFill>
              <a:miter lim="800000"/>
              <a:headEnd/>
              <a:tailEnd/>
            </a:ln>
          </p:spPr>
          <p:txBody>
            <a:bodyPr>
              <a:spAutoFit/>
            </a:bodyP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ClrTx/>
                <a:buFontTx/>
                <a:buNone/>
              </a:pPr>
              <a:r>
                <a:rPr lang="en-AU" altLang="en-US" sz="3300" b="1" dirty="0">
                  <a:ea typeface="Cambria" panose="02040503050406030204" pitchFamily="18" charset="0"/>
                </a:rPr>
                <a:t>CLOSED</a:t>
              </a:r>
            </a:p>
          </p:txBody>
        </p:sp>
        <p:sp>
          <p:nvSpPr>
            <p:cNvPr id="121865" name="AutoShape 6"/>
            <p:cNvSpPr>
              <a:spLocks noChangeArrowheads="1"/>
            </p:cNvSpPr>
            <p:nvPr/>
          </p:nvSpPr>
          <p:spPr bwMode="auto">
            <a:xfrm>
              <a:off x="3560" y="1661"/>
              <a:ext cx="1633" cy="363"/>
            </a:xfrm>
            <a:prstGeom prst="triangle">
              <a:avLst>
                <a:gd name="adj" fmla="val 50000"/>
              </a:avLst>
            </a:prstGeom>
            <a:noFill/>
            <a:ln w="38100">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350" dirty="0">
                <a:ea typeface="Cambria" panose="02040503050406030204" pitchFamily="18" charset="0"/>
              </a:endParaRPr>
            </a:p>
          </p:txBody>
        </p:sp>
      </p:grpSp>
      <p:sp>
        <p:nvSpPr>
          <p:cNvPr id="9" name="Freeform 8"/>
          <p:cNvSpPr/>
          <p:nvPr/>
        </p:nvSpPr>
        <p:spPr>
          <a:xfrm rot="16200000">
            <a:off x="2426179" y="2655464"/>
            <a:ext cx="2054751" cy="1806449"/>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CC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4" tIns="69428" rIns="90000" bIns="1369726" spcCol="1270"/>
          <a:lstStyle/>
          <a:p>
            <a:pPr algn="r" defTabSz="900023">
              <a:lnSpc>
                <a:spcPct val="90000"/>
              </a:lnSpc>
              <a:spcAft>
                <a:spcPct val="35000"/>
              </a:spcAft>
              <a:defRPr/>
            </a:pPr>
            <a:r>
              <a:rPr lang="en-US" sz="2025" dirty="0" err="1">
                <a:latin typeface="Arial" panose="020B0604020202020204" pitchFamily="34" charset="0"/>
                <a:cs typeface="Arial" panose="020B0604020202020204" pitchFamily="34" charset="0"/>
              </a:rPr>
              <a:t>Đúc</a:t>
            </a:r>
            <a:r>
              <a:rPr lang="en-US" sz="2025" dirty="0">
                <a:latin typeface="Arial" panose="020B0604020202020204" pitchFamily="34" charset="0"/>
                <a:cs typeface="Arial" panose="020B0604020202020204" pitchFamily="34" charset="0"/>
              </a:rPr>
              <a:t> </a:t>
            </a:r>
            <a:r>
              <a:rPr lang="en-US" sz="2025" dirty="0" err="1">
                <a:latin typeface="Arial" panose="020B0604020202020204" pitchFamily="34" charset="0"/>
                <a:cs typeface="Arial" panose="020B0604020202020204" pitchFamily="34" charset="0"/>
              </a:rPr>
              <a:t>kết</a:t>
            </a:r>
            <a:r>
              <a:rPr lang="en-US" sz="2025" dirty="0">
                <a:latin typeface="Arial" panose="020B0604020202020204" pitchFamily="34" charset="0"/>
                <a:cs typeface="Arial" panose="020B0604020202020204" pitchFamily="34" charset="0"/>
              </a:rPr>
              <a:t> </a:t>
            </a:r>
          </a:p>
        </p:txBody>
      </p:sp>
      <p:sp>
        <p:nvSpPr>
          <p:cNvPr id="10" name="Freeform 9"/>
          <p:cNvSpPr/>
          <p:nvPr/>
        </p:nvSpPr>
        <p:spPr>
          <a:xfrm>
            <a:off x="3124586" y="2531316"/>
            <a:ext cx="1345073"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defRPr/>
            </a:pPr>
            <a:r>
              <a:rPr lang="en-US" sz="3000" dirty="0">
                <a:latin typeface="Arial" panose="020B0604020202020204" pitchFamily="34" charset="0"/>
                <a:cs typeface="Arial" panose="020B0604020202020204" pitchFamily="34" charset="0"/>
              </a:rPr>
              <a:t>O</a:t>
            </a:r>
          </a:p>
          <a:p>
            <a:pPr algn="ctr" defTabSz="1566706">
              <a:lnSpc>
                <a:spcPct val="90000"/>
              </a:lnSpc>
              <a:defRPr/>
            </a:pPr>
            <a:r>
              <a:rPr lang="en-US" sz="3000" dirty="0">
                <a:latin typeface="Arial" panose="020B0604020202020204" pitchFamily="34" charset="0"/>
                <a:cs typeface="Arial" panose="020B0604020202020204" pitchFamily="34" charset="0"/>
              </a:rPr>
              <a:t>F</a:t>
            </a:r>
          </a:p>
          <a:p>
            <a:pPr algn="ctr" defTabSz="1566706">
              <a:lnSpc>
                <a:spcPct val="90000"/>
              </a:lnSpc>
              <a:defRPr/>
            </a:pPr>
            <a:r>
              <a:rPr lang="en-US" sz="3000" dirty="0">
                <a:latin typeface="Arial" panose="020B0604020202020204" pitchFamily="34" charset="0"/>
                <a:cs typeface="Arial" panose="020B0604020202020204" pitchFamily="34" charset="0"/>
              </a:rPr>
              <a:t>F</a:t>
            </a:r>
          </a:p>
        </p:txBody>
      </p:sp>
      <p:sp>
        <p:nvSpPr>
          <p:cNvPr id="2" name="TextBox 1"/>
          <p:cNvSpPr txBox="1"/>
          <p:nvPr/>
        </p:nvSpPr>
        <p:spPr>
          <a:xfrm>
            <a:off x="2550329" y="4715469"/>
            <a:ext cx="2766072" cy="738568"/>
          </a:xfrm>
          <a:prstGeom prst="rect">
            <a:avLst/>
          </a:prstGeom>
          <a:noFill/>
        </p:spPr>
        <p:txBody>
          <a:bodyPr wrap="square" rtlCol="0">
            <a:spAutoFit/>
          </a:bodyPr>
          <a:lstStyle/>
          <a:p>
            <a:r>
              <a:rPr lang="en-US" b="1" i="1" dirty="0">
                <a:latin typeface="Arial" panose="020B0604020202020204" pitchFamily="34" charset="0"/>
                <a:ea typeface="Cambria" panose="02040503050406030204" pitchFamily="18" charset="0"/>
                <a:cs typeface="Arial" panose="020B0604020202020204" pitchFamily="34" charset="0"/>
              </a:rPr>
              <a:t>O: Outcomes</a:t>
            </a:r>
          </a:p>
          <a:p>
            <a:r>
              <a:rPr lang="en-US" b="1" i="1" dirty="0">
                <a:latin typeface="Arial" panose="020B0604020202020204" pitchFamily="34" charset="0"/>
                <a:ea typeface="Cambria" panose="02040503050406030204" pitchFamily="18" charset="0"/>
                <a:cs typeface="Arial" panose="020B0604020202020204" pitchFamily="34" charset="0"/>
              </a:rPr>
              <a:t>F: Feedback</a:t>
            </a:r>
            <a:br>
              <a:rPr lang="en-US" b="1" i="1" dirty="0">
                <a:latin typeface="Arial" panose="020B0604020202020204" pitchFamily="34" charset="0"/>
                <a:ea typeface="Cambria" panose="02040503050406030204" pitchFamily="18" charset="0"/>
                <a:cs typeface="Arial" panose="020B0604020202020204" pitchFamily="34" charset="0"/>
              </a:rPr>
            </a:br>
            <a:r>
              <a:rPr lang="en-US" b="1" i="1" dirty="0">
                <a:latin typeface="Arial" panose="020B0604020202020204" pitchFamily="34" charset="0"/>
                <a:ea typeface="Cambria" panose="02040503050406030204" pitchFamily="18" charset="0"/>
                <a:cs typeface="Arial" panose="020B0604020202020204" pitchFamily="34" charset="0"/>
              </a:rPr>
              <a:t>F: Future link</a:t>
            </a:r>
            <a:endParaRPr lang="vi-VN" b="1" i="1"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700475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4394">
                                            <p:txEl>
                                              <p:pRg st="0" end="0"/>
                                            </p:txEl>
                                          </p:spTgt>
                                        </p:tgtEl>
                                        <p:attrNameLst>
                                          <p:attrName>style.visibility</p:attrName>
                                        </p:attrNameLst>
                                      </p:cBhvr>
                                      <p:to>
                                        <p:strVal val="visible"/>
                                      </p:to>
                                    </p:set>
                                    <p:anim calcmode="lin" valueType="num">
                                      <p:cBhvr additive="base">
                                        <p:cTn id="7" dur="500" fill="hold"/>
                                        <p:tgtEl>
                                          <p:spTgt spid="1443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43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4394">
                                            <p:txEl>
                                              <p:pRg st="1" end="1"/>
                                            </p:txEl>
                                          </p:spTgt>
                                        </p:tgtEl>
                                        <p:attrNameLst>
                                          <p:attrName>style.visibility</p:attrName>
                                        </p:attrNameLst>
                                      </p:cBhvr>
                                      <p:to>
                                        <p:strVal val="visible"/>
                                      </p:to>
                                    </p:set>
                                    <p:anim calcmode="lin" valueType="num">
                                      <p:cBhvr additive="base">
                                        <p:cTn id="13" dur="500" fill="hold"/>
                                        <p:tgtEl>
                                          <p:spTgt spid="1443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43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4394">
                                            <p:txEl>
                                              <p:pRg st="2" end="2"/>
                                            </p:txEl>
                                          </p:spTgt>
                                        </p:tgtEl>
                                        <p:attrNameLst>
                                          <p:attrName>style.visibility</p:attrName>
                                        </p:attrNameLst>
                                      </p:cBhvr>
                                      <p:to>
                                        <p:strVal val="visible"/>
                                      </p:to>
                                    </p:set>
                                    <p:anim calcmode="lin" valueType="num">
                                      <p:cBhvr additive="base">
                                        <p:cTn id="19" dur="500" fill="hold"/>
                                        <p:tgtEl>
                                          <p:spTgt spid="1443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43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4394">
                                            <p:txEl>
                                              <p:pRg st="3" end="3"/>
                                            </p:txEl>
                                          </p:spTgt>
                                        </p:tgtEl>
                                        <p:attrNameLst>
                                          <p:attrName>style.visibility</p:attrName>
                                        </p:attrNameLst>
                                      </p:cBhvr>
                                      <p:to>
                                        <p:strVal val="visible"/>
                                      </p:to>
                                    </p:set>
                                    <p:anim calcmode="lin" valueType="num">
                                      <p:cBhvr additive="base">
                                        <p:cTn id="25" dur="500" fill="hold"/>
                                        <p:tgtEl>
                                          <p:spTgt spid="1443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439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94"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59904" y="1080215"/>
            <a:ext cx="10515600" cy="719756"/>
          </a:xfrm>
        </p:spPr>
        <p:txBody>
          <a:bodyPr>
            <a:normAutofit/>
          </a:bodyPr>
          <a:lstStyle/>
          <a:p>
            <a:r>
              <a:rPr lang="en-US" b="1" dirty="0">
                <a:latin typeface="Arial" panose="020B0604020202020204" pitchFamily="34" charset="0"/>
                <a:cs typeface="Arial" panose="020B0604020202020204" pitchFamily="34" charset="0"/>
              </a:rPr>
              <a:t>CÁC CÁCH KẾT THÚC BÀI GIẢNG ẤN TƯỢNG</a:t>
            </a:r>
            <a:endParaRPr lang="vi-VN"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766907" y="1799971"/>
            <a:ext cx="6662633" cy="4190454"/>
          </a:xfrm>
        </p:spPr>
        <p:txBody>
          <a:bodyPr>
            <a:normAutofit fontScale="77500" lnSpcReduction="20000"/>
          </a:bodyPr>
          <a:lstStyle/>
          <a:p>
            <a:pPr marL="285721" indent="-285721">
              <a:lnSpc>
                <a:spcPct val="150000"/>
              </a:lnSpc>
              <a:spcBef>
                <a:spcPts val="600"/>
              </a:spcBef>
              <a:spcAft>
                <a:spcPts val="1200"/>
              </a:spcAft>
            </a:pPr>
            <a:r>
              <a:rPr lang="en-US" dirty="0" err="1">
                <a:latin typeface="Arial" panose="020B0604020202020204" pitchFamily="34" charset="0"/>
                <a:cs typeface="Arial" panose="020B0604020202020204" pitchFamily="34" charset="0"/>
              </a:rPr>
              <a:t>Bằng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một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đoạn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phim</a:t>
            </a:r>
            <a:r>
              <a:rPr lang="en-US" dirty="0">
                <a:latin typeface="Arial" panose="020B0604020202020204" pitchFamily="34" charset="0"/>
                <a:cs typeface="Arial" panose="020B0604020202020204" pitchFamily="34" charset="0"/>
              </a:rPr>
              <a:t>.</a:t>
            </a:r>
          </a:p>
          <a:p>
            <a:pPr marL="285721" indent="-285721">
              <a:lnSpc>
                <a:spcPct val="150000"/>
              </a:lnSpc>
              <a:spcBef>
                <a:spcPts val="600"/>
              </a:spcBef>
              <a:spcAft>
                <a:spcPts val="1200"/>
              </a:spcAft>
            </a:pPr>
            <a:r>
              <a:rPr lang="en-US" dirty="0" err="1">
                <a:latin typeface="Arial" panose="020B0604020202020204" pitchFamily="34" charset="0"/>
                <a:cs typeface="Arial" panose="020B0604020202020204" pitchFamily="34" charset="0"/>
              </a:rPr>
              <a:t>Bằng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một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câu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chuyện</a:t>
            </a:r>
            <a:r>
              <a:rPr lang="en-US" dirty="0">
                <a:latin typeface="Arial" panose="020B0604020202020204" pitchFamily="34" charset="0"/>
                <a:cs typeface="Arial" panose="020B0604020202020204" pitchFamily="34" charset="0"/>
              </a:rPr>
              <a:t>.</a:t>
            </a:r>
          </a:p>
          <a:p>
            <a:pPr marL="285721" indent="-285721">
              <a:lnSpc>
                <a:spcPct val="150000"/>
              </a:lnSpc>
              <a:spcBef>
                <a:spcPts val="600"/>
              </a:spcBef>
              <a:spcAft>
                <a:spcPts val="1200"/>
              </a:spcAft>
            </a:pPr>
            <a:r>
              <a:rPr lang="en-US" dirty="0" err="1">
                <a:latin typeface="Arial" panose="020B0604020202020204" pitchFamily="34" charset="0"/>
                <a:cs typeface="Arial" panose="020B0604020202020204" pitchFamily="34" charset="0"/>
              </a:rPr>
              <a:t>Bằng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câu</a:t>
            </a:r>
            <a:r>
              <a:rPr lang="en-US" dirty="0">
                <a:latin typeface="Arial" panose="020B0604020202020204" pitchFamily="34" charset="0"/>
                <a:cs typeface="Arial" panose="020B0604020202020204" pitchFamily="34" charset="0"/>
              </a:rPr>
              <a:t> ca </a:t>
            </a:r>
            <a:r>
              <a:rPr lang="en-US" dirty="0" err="1">
                <a:latin typeface="Arial" panose="020B0604020202020204" pitchFamily="34" charset="0"/>
                <a:cs typeface="Arial" panose="020B0604020202020204" pitchFamily="34" charset="0"/>
              </a:rPr>
              <a:t>dao</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tục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ngữ</a:t>
            </a:r>
            <a:r>
              <a:rPr lang="en-US" dirty="0">
                <a:latin typeface="Arial" panose="020B0604020202020204" pitchFamily="34" charset="0"/>
                <a:cs typeface="Arial" panose="020B0604020202020204" pitchFamily="34" charset="0"/>
              </a:rPr>
              <a:t>.</a:t>
            </a:r>
          </a:p>
          <a:p>
            <a:pPr marL="285721" indent="-285721">
              <a:lnSpc>
                <a:spcPct val="150000"/>
              </a:lnSpc>
              <a:spcBef>
                <a:spcPts val="600"/>
              </a:spcBef>
              <a:spcAft>
                <a:spcPts val="1200"/>
              </a:spcAft>
            </a:pPr>
            <a:r>
              <a:rPr lang="en-US" dirty="0" err="1">
                <a:latin typeface="Arial" panose="020B0604020202020204" pitchFamily="34" charset="0"/>
                <a:cs typeface="Arial" panose="020B0604020202020204" pitchFamily="34" charset="0"/>
              </a:rPr>
              <a:t>Bằng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một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bài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hát</a:t>
            </a:r>
            <a:r>
              <a:rPr lang="en-US" dirty="0">
                <a:latin typeface="Arial" panose="020B0604020202020204" pitchFamily="34" charset="0"/>
                <a:cs typeface="Arial" panose="020B0604020202020204" pitchFamily="34" charset="0"/>
              </a:rPr>
              <a:t>.</a:t>
            </a:r>
          </a:p>
          <a:p>
            <a:pPr marL="285721" indent="-285721">
              <a:lnSpc>
                <a:spcPct val="150000"/>
              </a:lnSpc>
              <a:spcBef>
                <a:spcPts val="600"/>
              </a:spcBef>
              <a:spcAft>
                <a:spcPts val="1200"/>
              </a:spcAft>
            </a:pPr>
            <a:r>
              <a:rPr lang="en-US" dirty="0" err="1">
                <a:latin typeface="Arial" panose="020B0604020202020204" pitchFamily="34" charset="0"/>
                <a:cs typeface="Arial" panose="020B0604020202020204" pitchFamily="34" charset="0"/>
              </a:rPr>
              <a:t>Bằng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một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hình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ảnh</a:t>
            </a:r>
            <a:r>
              <a:rPr lang="en-US" dirty="0">
                <a:latin typeface="Arial" panose="020B0604020202020204" pitchFamily="34" charset="0"/>
                <a:cs typeface="Arial" panose="020B0604020202020204" pitchFamily="34" charset="0"/>
              </a:rPr>
              <a:t>.</a:t>
            </a:r>
          </a:p>
          <a:p>
            <a:pPr marL="285721" indent="-285721">
              <a:lnSpc>
                <a:spcPct val="150000"/>
              </a:lnSpc>
              <a:spcBef>
                <a:spcPts val="600"/>
              </a:spcBef>
              <a:spcAft>
                <a:spcPts val="1200"/>
              </a:spcAft>
            </a:pPr>
            <a:r>
              <a:rPr lang="en-US" dirty="0" err="1">
                <a:latin typeface="Arial" panose="020B0604020202020204" pitchFamily="34" charset="0"/>
                <a:cs typeface="Arial" panose="020B0604020202020204" pitchFamily="34" charset="0"/>
              </a:rPr>
              <a:t>Bằng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một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lời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kêu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gọi</a:t>
            </a:r>
            <a:r>
              <a:rPr lang="en-US" dirty="0">
                <a:latin typeface="Arial" panose="020B0604020202020204" pitchFamily="34" charset="0"/>
                <a:cs typeface="Arial" panose="020B0604020202020204" pitchFamily="34" charset="0"/>
              </a:rPr>
              <a:t>.</a:t>
            </a:r>
            <a:endParaRPr lang="vi-VN"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5898" y="2182125"/>
            <a:ext cx="2247325" cy="2578020"/>
          </a:xfrm>
          <a:prstGeom prst="rect">
            <a:avLst/>
          </a:prstGeom>
        </p:spPr>
      </p:pic>
    </p:spTree>
    <p:extLst>
      <p:ext uri="{BB962C8B-B14F-4D97-AF65-F5344CB8AC3E}">
        <p14:creationId xmlns:p14="http://schemas.microsoft.com/office/powerpoint/2010/main" val="4101554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02835646-53E5-4BF0-5BB9-A25DB22363F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F637E3F-8441-7DA5-BEA6-068B34D2CF1A}"/>
              </a:ext>
            </a:extLst>
          </p:cNvPr>
          <p:cNvSpPr>
            <a:spLocks noGrp="1"/>
          </p:cNvSpPr>
          <p:nvPr>
            <p:ph type="body" idx="1"/>
          </p:nvPr>
        </p:nvSpPr>
        <p:spPr>
          <a:xfrm>
            <a:off x="274319" y="2245562"/>
            <a:ext cx="11183983" cy="4351338"/>
          </a:xfrm>
        </p:spPr>
        <p:txBody>
          <a:bodyPr>
            <a:normAutofit/>
          </a:bodyPr>
          <a:lstStyle/>
          <a:p>
            <a:pPr algn="ctr">
              <a:lnSpc>
                <a:spcPct val="150000"/>
              </a:lnSpc>
            </a:pPr>
            <a:r>
              <a:rPr lang="vi-VN" sz="4000" b="1" dirty="0">
                <a:latin typeface="Arial" panose="020B0604020202020204" pitchFamily="34" charset="0"/>
                <a:ea typeface="Cambria" panose="02040503050406030204" pitchFamily="18" charset="0"/>
                <a:cs typeface="Arial" panose="020B0604020202020204" pitchFamily="34" charset="0"/>
              </a:rPr>
              <a:t>KỸ NĂNG TẠO DỰNG SỰ TIN TƯỞNG VÀ DUY TRÌ CHÚ Ý TRONG BUỔI NÓI CHUYỆN</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0172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575342" y="1143748"/>
            <a:ext cx="7271157" cy="755949"/>
          </a:xfrm>
        </p:spPr>
        <p:txBody>
          <a:bodyPr>
            <a:normAutofit/>
          </a:bodyPr>
          <a:lstStyle/>
          <a:p>
            <a:pPr eaLnBrk="1" hangingPunct="1">
              <a:lnSpc>
                <a:spcPct val="90000"/>
              </a:lnSpc>
            </a:pPr>
            <a:r>
              <a:rPr lang="en-US" dirty="0">
                <a:latin typeface="Arial" panose="020B0604020202020204" pitchFamily="34" charset="0"/>
                <a:ea typeface="Tahoma" panose="020B0604030504040204" pitchFamily="34" charset="0"/>
                <a:cs typeface="Arial" panose="020B0604020202020204" pitchFamily="34" charset="0"/>
              </a:rPr>
              <a:t>TẠO MÔI TRƯỜNG HỌC THOẢI MÁI</a:t>
            </a:r>
          </a:p>
        </p:txBody>
      </p:sp>
      <p:sp>
        <p:nvSpPr>
          <p:cNvPr id="448515" name="Rectangle 3"/>
          <p:cNvSpPr>
            <a:spLocks noGrp="1" noChangeArrowheads="1"/>
          </p:cNvSpPr>
          <p:nvPr>
            <p:ph idx="1"/>
          </p:nvPr>
        </p:nvSpPr>
        <p:spPr>
          <a:xfrm>
            <a:off x="3657918" y="1521723"/>
            <a:ext cx="7958740" cy="4334672"/>
          </a:xfrm>
        </p:spPr>
        <p:txBody>
          <a:bodyPr>
            <a:noAutofit/>
          </a:bodyPr>
          <a:lstStyle/>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Thiết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lập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trì</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nội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quy</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Bắt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đầu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kết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thúc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đúng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giờ</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giữa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mọi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người</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Thể</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hiện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nhiệt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động</a:t>
            </a:r>
            <a:r>
              <a:rPr lang="en-US" sz="2400" dirty="0">
                <a:latin typeface="Arial" panose="020B0604020202020204" pitchFamily="34" charset="0"/>
                <a:cs typeface="Arial" panose="020B0604020202020204" pitchFamily="34" charset="0"/>
              </a:rPr>
              <a:t>.</a:t>
            </a:r>
          </a:p>
          <a:p>
            <a:pPr marL="347628" indent="-347628">
              <a:lnSpc>
                <a:spcPct val="150000"/>
              </a:lnSpc>
              <a:spcBef>
                <a:spcPts val="600"/>
              </a:spcBef>
              <a:spcAft>
                <a:spcPts val="1200"/>
              </a:spcAft>
              <a:buClr>
                <a:srgbClr val="800080"/>
              </a:buClr>
              <a:buFont typeface="Wingdings" pitchFamily="2" charset="2"/>
              <a:buChar char="ü"/>
            </a:pPr>
            <a:r>
              <a:rPr lang="en-US" sz="2400" dirty="0" err="1">
                <a:latin typeface="Arial" panose="020B0604020202020204" pitchFamily="34" charset="0"/>
                <a:cs typeface="Arial" panose="020B0604020202020204" pitchFamily="34" charset="0"/>
              </a:rPr>
              <a:t>Tạo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hội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chủ</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động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cởi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mở</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tham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gia</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Khuyến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khích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 chia </a:t>
            </a:r>
            <a:r>
              <a:rPr lang="en-US" sz="2400" dirty="0" err="1">
                <a:latin typeface="Arial" panose="020B0604020202020204" pitchFamily="34" charset="0"/>
                <a:cs typeface="Arial" panose="020B0604020202020204" pitchFamily="34" charset="0"/>
              </a:rPr>
              <a:t>sẻ</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kinh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nghiệm</a:t>
            </a:r>
            <a:r>
              <a:rPr lang="en-US" sz="2400" dirty="0">
                <a:latin typeface="Arial" panose="020B0604020202020204" pitchFamily="34" charset="0"/>
                <a:cs typeface="Arial" panose="020B0604020202020204" pitchFamily="34" charset="0"/>
              </a:rPr>
              <a:t>.</a:t>
            </a:r>
          </a:p>
          <a:p>
            <a:pPr eaLnBrk="1" hangingPunct="1">
              <a:buClr>
                <a:srgbClr val="800080"/>
              </a:buClr>
              <a:buFont typeface="Wingdings" pitchFamily="2" charset="2"/>
              <a:buChar char="ü"/>
            </a:pPr>
            <a:endParaRPr lang="en-US" sz="2400" dirty="0">
              <a:latin typeface="Arial" panose="020B0604020202020204" pitchFamily="34" charset="0"/>
              <a:cs typeface="Arial" panose="020B0604020202020204" pitchFamily="34" charset="0"/>
            </a:endParaRPr>
          </a:p>
          <a:p>
            <a:pPr eaLnBrk="1" hangingPunct="1">
              <a:buNone/>
            </a:pPr>
            <a:endParaRPr lang="en-US" sz="2400" dirty="0">
              <a:latin typeface="Arial" panose="020B0604020202020204" pitchFamily="34" charset="0"/>
              <a:cs typeface="Arial" panose="020B0604020202020204" pitchFamily="34" charset="0"/>
            </a:endParaRPr>
          </a:p>
          <a:p>
            <a:pPr eaLnBrk="1" hangingPunct="1">
              <a:buFontTx/>
              <a:buNone/>
            </a:pPr>
            <a:endParaRPr lang="en-US" sz="2400" dirty="0">
              <a:latin typeface="Arial" panose="020B0604020202020204" pitchFamily="34" charset="0"/>
              <a:cs typeface="Arial" panose="020B0604020202020204" pitchFamily="34" charset="0"/>
            </a:endParaRPr>
          </a:p>
        </p:txBody>
      </p:sp>
      <p:pic>
        <p:nvPicPr>
          <p:cNvPr id="20485" name="Picture 4" descr="BD05584_"/>
          <p:cNvPicPr>
            <a:picLocks noChangeAspect="1" noChangeArrowheads="1"/>
          </p:cNvPicPr>
          <p:nvPr/>
        </p:nvPicPr>
        <p:blipFill>
          <a:blip r:embed="rId3"/>
          <a:srcRect/>
          <a:stretch>
            <a:fillRect/>
          </a:stretch>
        </p:blipFill>
        <p:spPr bwMode="auto">
          <a:xfrm>
            <a:off x="784347" y="2106555"/>
            <a:ext cx="1809408" cy="2351160"/>
          </a:xfrm>
          <a:prstGeom prst="rect">
            <a:avLst/>
          </a:prstGeom>
          <a:noFill/>
          <a:ln w="9525">
            <a:noFill/>
            <a:miter lim="800000"/>
            <a:headEnd/>
            <a:tailEnd/>
          </a:ln>
        </p:spPr>
      </p:pic>
    </p:spTree>
    <p:extLst>
      <p:ext uri="{BB962C8B-B14F-4D97-AF65-F5344CB8AC3E}">
        <p14:creationId xmlns:p14="http://schemas.microsoft.com/office/powerpoint/2010/main" val="391716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8515">
                                            <p:txEl>
                                              <p:pRg st="0" end="0"/>
                                            </p:txEl>
                                          </p:spTgt>
                                        </p:tgtEl>
                                        <p:attrNameLst>
                                          <p:attrName>style.visibility</p:attrName>
                                        </p:attrNameLst>
                                      </p:cBhvr>
                                      <p:to>
                                        <p:strVal val="visible"/>
                                      </p:to>
                                    </p:set>
                                    <p:anim calcmode="lin" valueType="num">
                                      <p:cBhvr additive="base">
                                        <p:cTn id="7" dur="500" fill="hold"/>
                                        <p:tgtEl>
                                          <p:spTgt spid="4485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8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8515">
                                            <p:txEl>
                                              <p:pRg st="1" end="1"/>
                                            </p:txEl>
                                          </p:spTgt>
                                        </p:tgtEl>
                                        <p:attrNameLst>
                                          <p:attrName>style.visibility</p:attrName>
                                        </p:attrNameLst>
                                      </p:cBhvr>
                                      <p:to>
                                        <p:strVal val="visible"/>
                                      </p:to>
                                    </p:set>
                                    <p:anim calcmode="lin" valueType="num">
                                      <p:cBhvr additive="base">
                                        <p:cTn id="13" dur="500" fill="hold"/>
                                        <p:tgtEl>
                                          <p:spTgt spid="4485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85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48515">
                                            <p:txEl>
                                              <p:pRg st="2" end="2"/>
                                            </p:txEl>
                                          </p:spTgt>
                                        </p:tgtEl>
                                        <p:attrNameLst>
                                          <p:attrName>style.visibility</p:attrName>
                                        </p:attrNameLst>
                                      </p:cBhvr>
                                      <p:to>
                                        <p:strVal val="visible"/>
                                      </p:to>
                                    </p:set>
                                    <p:anim calcmode="lin" valueType="num">
                                      <p:cBhvr additive="base">
                                        <p:cTn id="19" dur="500" fill="hold"/>
                                        <p:tgtEl>
                                          <p:spTgt spid="4485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485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48515">
                                            <p:txEl>
                                              <p:pRg st="3" end="3"/>
                                            </p:txEl>
                                          </p:spTgt>
                                        </p:tgtEl>
                                        <p:attrNameLst>
                                          <p:attrName>style.visibility</p:attrName>
                                        </p:attrNameLst>
                                      </p:cBhvr>
                                      <p:to>
                                        <p:strVal val="visible"/>
                                      </p:to>
                                    </p:set>
                                    <p:anim calcmode="lin" valueType="num">
                                      <p:cBhvr additive="base">
                                        <p:cTn id="25" dur="500" fill="hold"/>
                                        <p:tgtEl>
                                          <p:spTgt spid="4485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485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48515">
                                            <p:txEl>
                                              <p:pRg st="4" end="4"/>
                                            </p:txEl>
                                          </p:spTgt>
                                        </p:tgtEl>
                                        <p:attrNameLst>
                                          <p:attrName>style.visibility</p:attrName>
                                        </p:attrNameLst>
                                      </p:cBhvr>
                                      <p:to>
                                        <p:strVal val="visible"/>
                                      </p:to>
                                    </p:set>
                                    <p:anim calcmode="lin" valueType="num">
                                      <p:cBhvr additive="base">
                                        <p:cTn id="31" dur="500" fill="hold"/>
                                        <p:tgtEl>
                                          <p:spTgt spid="44851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485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48515">
                                            <p:txEl>
                                              <p:pRg st="5" end="5"/>
                                            </p:txEl>
                                          </p:spTgt>
                                        </p:tgtEl>
                                        <p:attrNameLst>
                                          <p:attrName>style.visibility</p:attrName>
                                        </p:attrNameLst>
                                      </p:cBhvr>
                                      <p:to>
                                        <p:strVal val="visible"/>
                                      </p:to>
                                    </p:set>
                                    <p:anim calcmode="lin" valueType="num">
                                      <p:cBhvr additive="base">
                                        <p:cTn id="37" dur="500" fill="hold"/>
                                        <p:tgtEl>
                                          <p:spTgt spid="44851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4851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build="p" bldLvl="2"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8" name="Rectangle 5"/>
          <p:cNvSpPr>
            <a:spLocks noGrp="1" noChangeArrowheads="1"/>
          </p:cNvSpPr>
          <p:nvPr>
            <p:ph type="title"/>
          </p:nvPr>
        </p:nvSpPr>
        <p:spPr>
          <a:xfrm>
            <a:off x="282677" y="1185201"/>
            <a:ext cx="7893547" cy="560541"/>
          </a:xfrm>
          <a:noFill/>
        </p:spPr>
        <p:txBody>
          <a:bodyPr>
            <a:normAutofit/>
          </a:bodyPr>
          <a:lstStyle/>
          <a:p>
            <a:pPr>
              <a:lnSpc>
                <a:spcPct val="90000"/>
              </a:lnSpc>
            </a:pPr>
            <a:r>
              <a:rPr lang="en-US" dirty="0">
                <a:latin typeface="Arial" panose="020B0604020202020204" pitchFamily="34" charset="0"/>
                <a:ea typeface="Tahoma" panose="020B0604030504040204" pitchFamily="34" charset="0"/>
                <a:cs typeface="Arial" panose="020B0604020202020204" pitchFamily="34" charset="0"/>
              </a:rPr>
              <a:t>TẠO MÔI TRƯỜNG HỌC TH</a:t>
            </a:r>
            <a:r>
              <a:rPr lang="vi-VN" dirty="0">
                <a:latin typeface="Arial" panose="020B0604020202020204" pitchFamily="34" charset="0"/>
                <a:ea typeface="Tahoma" panose="020B0604030504040204" pitchFamily="34" charset="0"/>
                <a:cs typeface="Arial" panose="020B0604020202020204" pitchFamily="34" charset="0"/>
              </a:rPr>
              <a:t>OẢI</a:t>
            </a:r>
            <a:r>
              <a:rPr lang="en-US" dirty="0">
                <a:latin typeface="Arial" panose="020B0604020202020204" pitchFamily="34" charset="0"/>
                <a:ea typeface="Tahoma" panose="020B0604030504040204" pitchFamily="34" charset="0"/>
                <a:cs typeface="Arial" panose="020B0604020202020204" pitchFamily="34" charset="0"/>
              </a:rPr>
              <a:t> MÁI</a:t>
            </a:r>
          </a:p>
        </p:txBody>
      </p:sp>
      <p:sp>
        <p:nvSpPr>
          <p:cNvPr id="450563" name="Rectangle 3"/>
          <p:cNvSpPr>
            <a:spLocks noGrp="1" noChangeArrowheads="1"/>
          </p:cNvSpPr>
          <p:nvPr>
            <p:ph idx="1"/>
          </p:nvPr>
        </p:nvSpPr>
        <p:spPr>
          <a:xfrm>
            <a:off x="1517003" y="1881809"/>
            <a:ext cx="10317946" cy="3681613"/>
          </a:xfrm>
        </p:spPr>
        <p:txBody>
          <a:bodyPr>
            <a:noAutofit/>
          </a:bodyPr>
          <a:lstStyle/>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Bày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tỏ</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quan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tâm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thông</a:t>
            </a:r>
            <a:r>
              <a:rPr lang="en-US" sz="2400" dirty="0">
                <a:latin typeface="Arial" panose="020B0604020202020204" pitchFamily="34" charset="0"/>
                <a:cs typeface="Arial" panose="020B0604020202020204" pitchFamily="34" charset="0"/>
              </a:rPr>
              <a:t> qua </a:t>
            </a:r>
            <a:r>
              <a:rPr lang="en-US" sz="2400" dirty="0" err="1">
                <a:latin typeface="Arial" panose="020B0604020202020204" pitchFamily="34" charset="0"/>
                <a:cs typeface="Arial" panose="020B0604020202020204" pitchFamily="34" charset="0"/>
              </a:rPr>
              <a:t>ngôn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ngữ</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chỉ</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Nắm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bắt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nội</a:t>
            </a:r>
            <a:r>
              <a:rPr lang="en-US" sz="2400" dirty="0">
                <a:latin typeface="Arial" panose="020B0604020202020204" pitchFamily="34" charset="0"/>
                <a:cs typeface="Arial" panose="020B0604020202020204" pitchFamily="34" charset="0"/>
              </a:rPr>
              <a:t> dung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cảm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xúc</a:t>
            </a:r>
            <a:r>
              <a:rPr lang="en-US" sz="2400" dirty="0">
                <a:latin typeface="Arial" panose="020B0604020202020204" pitchFamily="34" charset="0"/>
                <a:cs typeface="Arial" panose="020B0604020202020204" pitchFamily="34" charset="0"/>
              </a:rPr>
              <a:t> qua </a:t>
            </a:r>
            <a:r>
              <a:rPr lang="en-US" sz="2400" dirty="0" err="1">
                <a:latin typeface="Arial" panose="020B0604020202020204" pitchFamily="34" charset="0"/>
                <a:cs typeface="Arial" panose="020B0604020202020204" pitchFamily="34" charset="0"/>
              </a:rPr>
              <a:t>lời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nói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Nhận</a:t>
            </a:r>
            <a:r>
              <a:rPr lang="en-US" sz="2400" dirty="0">
                <a:latin typeface="Arial" panose="020B0604020202020204" pitchFamily="34" charset="0"/>
                <a:cs typeface="Arial" panose="020B0604020202020204" pitchFamily="34" charset="0"/>
              </a:rPr>
              <a:t> ra lo </a:t>
            </a:r>
            <a:r>
              <a:rPr lang="en-US" sz="2400" dirty="0" err="1">
                <a:latin typeface="Arial" panose="020B0604020202020204" pitchFamily="34" charset="0"/>
                <a:cs typeface="Arial" panose="020B0604020202020204" pitchFamily="34" charset="0"/>
              </a:rPr>
              <a:t>lắng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 qua </a:t>
            </a:r>
            <a:r>
              <a:rPr lang="en-US" sz="2400" dirty="0" err="1">
                <a:latin typeface="Arial" panose="020B0604020202020204" pitchFamily="34" charset="0"/>
                <a:cs typeface="Arial" panose="020B0604020202020204" pitchFamily="34" charset="0"/>
              </a:rPr>
              <a:t>cử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chỉ</a:t>
            </a:r>
            <a:r>
              <a:rPr lang="en-US" sz="2400" dirty="0">
                <a:latin typeface="Arial" panose="020B0604020202020204" pitchFamily="34" charset="0"/>
                <a:cs typeface="Arial" panose="020B0604020202020204" pitchFamily="34" charset="0"/>
              </a:rPr>
              <a:t>. </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hài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hước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thích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hợp</a:t>
            </a:r>
            <a:r>
              <a:rPr lang="en-US" sz="2400" dirty="0">
                <a:latin typeface="Arial" panose="020B0604020202020204" pitchFamily="34"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Thể</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hiện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tâm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nhiệm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trân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trọng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đối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a:t>
            </a:r>
          </a:p>
          <a:p>
            <a:pPr eaLnBrk="1" hangingPunct="1">
              <a:spcBef>
                <a:spcPct val="0"/>
              </a:spcBef>
              <a:buClr>
                <a:srgbClr val="800080"/>
              </a:buClr>
              <a:buNone/>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564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563">
                                            <p:txEl>
                                              <p:pRg st="0" end="0"/>
                                            </p:txEl>
                                          </p:spTgt>
                                        </p:tgtEl>
                                        <p:attrNameLst>
                                          <p:attrName>style.visibility</p:attrName>
                                        </p:attrNameLst>
                                      </p:cBhvr>
                                      <p:to>
                                        <p:strVal val="visible"/>
                                      </p:to>
                                    </p:set>
                                    <p:anim calcmode="lin" valueType="num">
                                      <p:cBhvr additive="base">
                                        <p:cTn id="7" dur="500" fill="hold"/>
                                        <p:tgtEl>
                                          <p:spTgt spid="4505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50563">
                                            <p:txEl>
                                              <p:pRg st="1" end="1"/>
                                            </p:txEl>
                                          </p:spTgt>
                                        </p:tgtEl>
                                        <p:attrNameLst>
                                          <p:attrName>style.visibility</p:attrName>
                                        </p:attrNameLst>
                                      </p:cBhvr>
                                      <p:to>
                                        <p:strVal val="visible"/>
                                      </p:to>
                                    </p:set>
                                    <p:anim calcmode="lin" valueType="num">
                                      <p:cBhvr additive="base">
                                        <p:cTn id="13" dur="500" fill="hold"/>
                                        <p:tgtEl>
                                          <p:spTgt spid="4505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505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50563">
                                            <p:txEl>
                                              <p:pRg st="2" end="2"/>
                                            </p:txEl>
                                          </p:spTgt>
                                        </p:tgtEl>
                                        <p:attrNameLst>
                                          <p:attrName>style.visibility</p:attrName>
                                        </p:attrNameLst>
                                      </p:cBhvr>
                                      <p:to>
                                        <p:strVal val="visible"/>
                                      </p:to>
                                    </p:set>
                                    <p:anim calcmode="lin" valueType="num">
                                      <p:cBhvr additive="base">
                                        <p:cTn id="19" dur="500" fill="hold"/>
                                        <p:tgtEl>
                                          <p:spTgt spid="4505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63">
                                            <p:txEl>
                                              <p:pRg st="3" end="3"/>
                                            </p:txEl>
                                          </p:spTgt>
                                        </p:tgtEl>
                                        <p:attrNameLst>
                                          <p:attrName>style.visibility</p:attrName>
                                        </p:attrNameLst>
                                      </p:cBhvr>
                                      <p:to>
                                        <p:strVal val="visible"/>
                                      </p:to>
                                    </p:set>
                                    <p:anim calcmode="lin" valueType="num">
                                      <p:cBhvr additive="base">
                                        <p:cTn id="25" dur="500" fill="hold"/>
                                        <p:tgtEl>
                                          <p:spTgt spid="4505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63">
                                            <p:txEl>
                                              <p:pRg st="4" end="4"/>
                                            </p:txEl>
                                          </p:spTgt>
                                        </p:tgtEl>
                                        <p:attrNameLst>
                                          <p:attrName>style.visibility</p:attrName>
                                        </p:attrNameLst>
                                      </p:cBhvr>
                                      <p:to>
                                        <p:strVal val="visible"/>
                                      </p:to>
                                    </p:set>
                                    <p:anim calcmode="lin" valueType="num">
                                      <p:cBhvr additive="base">
                                        <p:cTn id="31" dur="500" fill="hold"/>
                                        <p:tgtEl>
                                          <p:spTgt spid="4505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6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3" grpId="0" build="p" bldLvl="2"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5DDFE5-2446-09E3-0D29-5C1513634F21}"/>
              </a:ext>
            </a:extLst>
          </p:cNvPr>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NỘI DUNG TRÌNH BÀY</a:t>
            </a:r>
          </a:p>
        </p:txBody>
      </p:sp>
      <p:graphicFrame>
        <p:nvGraphicFramePr>
          <p:cNvPr id="4" name="Diagram 3">
            <a:extLst>
              <a:ext uri="{FF2B5EF4-FFF2-40B4-BE49-F238E27FC236}">
                <a16:creationId xmlns:a16="http://schemas.microsoft.com/office/drawing/2014/main" id="{ACAC3401-A5B3-3E43-7C8C-3BB6EF650273}"/>
              </a:ext>
            </a:extLst>
          </p:cNvPr>
          <p:cNvGraphicFramePr/>
          <p:nvPr>
            <p:extLst>
              <p:ext uri="{D42A27DB-BD31-4B8C-83A1-F6EECF244321}">
                <p14:modId xmlns:p14="http://schemas.microsoft.com/office/powerpoint/2010/main" val="545082811"/>
              </p:ext>
            </p:extLst>
          </p:nvPr>
        </p:nvGraphicFramePr>
        <p:xfrm>
          <a:off x="615571" y="1790350"/>
          <a:ext cx="10814524" cy="4843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8096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47078" y="1179328"/>
            <a:ext cx="10521724" cy="685711"/>
          </a:xfrm>
        </p:spPr>
        <p:txBody>
          <a:bodyPr>
            <a:noAutofit/>
          </a:bodyPr>
          <a:lstStyle/>
          <a:p>
            <a:pPr eaLnBrk="1" hangingPunct="1"/>
            <a:r>
              <a:rPr lang="en-US" altLang="en-US" dirty="0">
                <a:latin typeface="Arial" panose="020B0604020202020204" pitchFamily="34" charset="0"/>
                <a:cs typeface="Arial" panose="020B0604020202020204" pitchFamily="34" charset="0"/>
              </a:rPr>
              <a:t>KHUYẾN KHÍCH HỌC VIÊN THAM GIA VÀ CHIA SẺ</a:t>
            </a:r>
          </a:p>
        </p:txBody>
      </p:sp>
      <p:sp>
        <p:nvSpPr>
          <p:cNvPr id="47107" name="Rectangle 3"/>
          <p:cNvSpPr>
            <a:spLocks noGrp="1" noChangeArrowheads="1"/>
          </p:cNvSpPr>
          <p:nvPr>
            <p:ph idx="1"/>
          </p:nvPr>
        </p:nvSpPr>
        <p:spPr>
          <a:xfrm>
            <a:off x="831393" y="2272045"/>
            <a:ext cx="6034003" cy="3085698"/>
          </a:xfrm>
        </p:spPr>
        <p:txBody>
          <a:bodyPr>
            <a:normAutofit/>
          </a:bodyPr>
          <a:lstStyle/>
          <a:p>
            <a:pPr marL="342866" indent="-342866">
              <a:lnSpc>
                <a:spcPct val="150000"/>
              </a:lnSpc>
              <a:spcBef>
                <a:spcPts val="600"/>
              </a:spcBef>
              <a:spcAft>
                <a:spcPts val="1200"/>
              </a:spcAft>
            </a:pPr>
            <a:r>
              <a:rPr lang="en-US" altLang="en-US" dirty="0" err="1">
                <a:latin typeface="Arial" panose="020B0604020202020204" pitchFamily="34" charset="0"/>
                <a:cs typeface="Arial" panose="020B0604020202020204" pitchFamily="34" charset="0"/>
              </a:rPr>
              <a:t>Đặt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trả</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lời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câu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hỏi</a:t>
            </a:r>
            <a:r>
              <a:rPr lang="en-US" altLang="en-US" dirty="0">
                <a:latin typeface="Arial" panose="020B0604020202020204" pitchFamily="34" charset="0"/>
                <a:cs typeface="Arial" panose="020B0604020202020204" pitchFamily="34" charset="0"/>
              </a:rPr>
              <a:t> </a:t>
            </a:r>
          </a:p>
          <a:p>
            <a:pPr marL="342866" indent="-342866">
              <a:lnSpc>
                <a:spcPct val="150000"/>
              </a:lnSpc>
              <a:spcBef>
                <a:spcPts val="600"/>
              </a:spcBef>
              <a:spcAft>
                <a:spcPts val="1200"/>
              </a:spcAft>
            </a:pPr>
            <a:r>
              <a:rPr lang="en-US" altLang="en-US" dirty="0" err="1">
                <a:latin typeface="Arial" panose="020B0604020202020204" pitchFamily="34" charset="0"/>
                <a:cs typeface="Arial" panose="020B0604020202020204" pitchFamily="34" charset="0"/>
              </a:rPr>
              <a:t>Thực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hiện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đúc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hoạt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học</a:t>
            </a:r>
            <a:r>
              <a:rPr lang="en-US" altLang="en-US" dirty="0">
                <a:latin typeface="Arial" panose="020B0604020202020204" pitchFamily="34" charset="0"/>
                <a:cs typeface="Arial" panose="020B0604020202020204" pitchFamily="34" charset="0"/>
              </a:rPr>
              <a:t> </a:t>
            </a:r>
          </a:p>
          <a:p>
            <a:pPr marL="342866" indent="-342866">
              <a:lnSpc>
                <a:spcPct val="150000"/>
              </a:lnSpc>
              <a:spcBef>
                <a:spcPts val="600"/>
              </a:spcBef>
              <a:spcAft>
                <a:spcPts val="1200"/>
              </a:spcAft>
            </a:pPr>
            <a:r>
              <a:rPr lang="en-US" altLang="en-US" dirty="0" err="1">
                <a:latin typeface="Arial" panose="020B0604020202020204" pitchFamily="34" charset="0"/>
                <a:cs typeface="Arial" panose="020B0604020202020204" pitchFamily="34" charset="0"/>
              </a:rPr>
              <a:t>Xử</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lý</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tình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huống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khó</a:t>
            </a:r>
            <a:endParaRPr lang="en-US" altLang="en-US" dirty="0">
              <a:latin typeface="Arial" panose="020B0604020202020204" pitchFamily="34" charset="0"/>
              <a:cs typeface="Arial" panose="020B0604020202020204" pitchFamily="34" charset="0"/>
            </a:endParaRPr>
          </a:p>
        </p:txBody>
      </p:sp>
      <p:pic>
        <p:nvPicPr>
          <p:cNvPr id="68612" name="Picture 4" descr="C:\Users\Ptue1\AppData\Local\Microsoft\Windows\Temporary Internet Files\Content.IE5\QSNJ6NA4\MPj04225910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2571" y="2532598"/>
            <a:ext cx="3074913" cy="270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679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07">
                                            <p:txEl>
                                              <p:pRg st="2" end="2"/>
                                            </p:txEl>
                                          </p:spTgt>
                                        </p:tgtEl>
                                        <p:attrNameLst>
                                          <p:attrName>style.visibility</p:attrName>
                                        </p:attrNameLst>
                                      </p:cBhvr>
                                      <p:to>
                                        <p:strVal val="visible"/>
                                      </p:to>
                                    </p:set>
                                    <p:anim calcmode="lin" valueType="num">
                                      <p:cBhvr additive="base">
                                        <p:cTn id="19"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2071" y="1279366"/>
            <a:ext cx="8228529" cy="759826"/>
          </a:xfrm>
        </p:spPr>
        <p:txBody>
          <a:bodyPr>
            <a:noAutofit/>
          </a:bodyPr>
          <a:lstStyle/>
          <a:p>
            <a:pPr eaLnBrk="1" hangingPunct="1"/>
            <a:r>
              <a:rPr lang="en-US" altLang="en-US" sz="3600" dirty="0">
                <a:latin typeface="Arial" panose="020B0604020202020204" pitchFamily="34" charset="0"/>
                <a:cs typeface="Arial" panose="020B0604020202020204" pitchFamily="34" charset="0"/>
              </a:rPr>
              <a:t>ĐẶT CÂU HỎI</a:t>
            </a:r>
          </a:p>
        </p:txBody>
      </p:sp>
      <p:graphicFrame>
        <p:nvGraphicFramePr>
          <p:cNvPr id="3" name="Content Placeholder 2">
            <a:extLst>
              <a:ext uri="{FF2B5EF4-FFF2-40B4-BE49-F238E27FC236}">
                <a16:creationId xmlns:a16="http://schemas.microsoft.com/office/drawing/2014/main" id="{CDBE8A17-9DC0-2758-3F8E-E48F0CE38A51}"/>
              </a:ext>
            </a:extLst>
          </p:cNvPr>
          <p:cNvGraphicFramePr>
            <a:graphicFrameLocks noGrp="1"/>
          </p:cNvGraphicFramePr>
          <p:nvPr>
            <p:ph idx="1"/>
            <p:extLst>
              <p:ext uri="{D42A27DB-BD31-4B8C-83A1-F6EECF244321}">
                <p14:modId xmlns:p14="http://schemas.microsoft.com/office/powerpoint/2010/main" val="3962675878"/>
              </p:ext>
            </p:extLst>
          </p:nvPr>
        </p:nvGraphicFramePr>
        <p:xfrm>
          <a:off x="1434476" y="2180037"/>
          <a:ext cx="8228529" cy="293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0660" name="Picture 2" descr="C:\Documents and Settings\Owner\Local Settings\Temporary Internet Files\Content.IE5\3EOPBWMS\MC900082279[1].wmf"/>
          <p:cNvPicPr preferRelativeResize="0">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75697" y="954121"/>
            <a:ext cx="2057131" cy="198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D8E89A-E7D7-546F-5A67-C94A49BFA300}"/>
              </a:ext>
            </a:extLst>
          </p:cNvPr>
          <p:cNvSpPr txBox="1"/>
          <p:nvPr/>
        </p:nvSpPr>
        <p:spPr>
          <a:xfrm>
            <a:off x="498967" y="5252965"/>
            <a:ext cx="11194066" cy="1323267"/>
          </a:xfrm>
          <a:prstGeom prst="rect">
            <a:avLst/>
          </a:prstGeom>
          <a:noFill/>
        </p:spPr>
        <p:txBody>
          <a:bodyPr wrap="square">
            <a:spAutoFit/>
          </a:bodyPr>
          <a:lstStyle/>
          <a:p>
            <a:pPr algn="just"/>
            <a:r>
              <a:rPr lang="en-US" sz="2000" dirty="0">
                <a:latin typeface="Arial" panose="020B0604020202020204" pitchFamily="34" charset="0"/>
                <a:ea typeface="Cambria" panose="02040503050406030204" pitchFamily="18" charset="0"/>
                <a:cs typeface="Arial" panose="020B0604020202020204" pitchFamily="34" charset="0"/>
              </a:rPr>
              <a:t>V</a:t>
            </a:r>
            <a:r>
              <a:rPr lang="vi-VN" sz="2000" dirty="0">
                <a:latin typeface="Arial" panose="020B0604020202020204" pitchFamily="34" charset="0"/>
                <a:ea typeface="Cambria" panose="02040503050406030204" pitchFamily="18" charset="0"/>
                <a:cs typeface="Arial" panose="020B0604020202020204" pitchFamily="34" charset="0"/>
              </a:rPr>
              <a:t>í dụ về câu hỏi mở:</a:t>
            </a:r>
            <a:endParaRPr lang="en-US" sz="2000" dirty="0">
              <a:latin typeface="Arial" panose="020B0604020202020204" pitchFamily="34" charset="0"/>
              <a:ea typeface="Cambria" panose="02040503050406030204" pitchFamily="18" charset="0"/>
              <a:cs typeface="Arial" panose="020B0604020202020204" pitchFamily="34" charset="0"/>
            </a:endParaRPr>
          </a:p>
          <a:p>
            <a:pPr marL="285721" indent="-285721" algn="just">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Theo các anh chị, rủi ro môi trường lớn nhất trong ngành của chúng ta trong 5 năm tới là gì?</a:t>
            </a:r>
            <a:endParaRPr lang="en-US" sz="2000" dirty="0">
              <a:latin typeface="Arial" panose="020B0604020202020204" pitchFamily="34" charset="0"/>
              <a:ea typeface="Cambria" panose="02040503050406030204" pitchFamily="18" charset="0"/>
              <a:cs typeface="Arial" panose="020B0604020202020204" pitchFamily="34" charset="0"/>
            </a:endParaRPr>
          </a:p>
          <a:p>
            <a:pPr marL="285721" indent="-285721" algn="just">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Làm thế nào để các sáng kiến xã hội của công ty chúng ta tạo ra giá trị thực sự cho cộng đồng, thay vì chỉ là hoạt động từ thiện?</a:t>
            </a:r>
            <a:endParaRPr lang="en-US" sz="2000"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612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3724" y="1167434"/>
            <a:ext cx="8487695" cy="555291"/>
          </a:xfrm>
        </p:spPr>
        <p:txBody>
          <a:bodyPr>
            <a:normAutofit/>
          </a:bodyPr>
          <a:lstStyle/>
          <a:p>
            <a:pPr eaLnBrk="1" hangingPunct="1"/>
            <a:r>
              <a:rPr lang="en-US" altLang="en-US" dirty="0">
                <a:latin typeface="Arial" panose="020B0604020202020204" pitchFamily="34" charset="0"/>
                <a:cs typeface="Arial" panose="020B0604020202020204" pitchFamily="34" charset="0"/>
              </a:rPr>
              <a:t>QUY TRÌNH ĐẶT CÂU HỎI 4Ps</a:t>
            </a:r>
          </a:p>
        </p:txBody>
      </p:sp>
      <p:graphicFrame>
        <p:nvGraphicFramePr>
          <p:cNvPr id="3" name="Content Placeholder 2">
            <a:extLst>
              <a:ext uri="{FF2B5EF4-FFF2-40B4-BE49-F238E27FC236}">
                <a16:creationId xmlns:a16="http://schemas.microsoft.com/office/drawing/2014/main" id="{3B0E6CF5-9AC1-93C4-04F6-E8334D19CFB3}"/>
              </a:ext>
            </a:extLst>
          </p:cNvPr>
          <p:cNvGraphicFramePr>
            <a:graphicFrameLocks noGrp="1"/>
          </p:cNvGraphicFramePr>
          <p:nvPr>
            <p:ph idx="1"/>
            <p:extLst>
              <p:ext uri="{D42A27DB-BD31-4B8C-83A1-F6EECF244321}">
                <p14:modId xmlns:p14="http://schemas.microsoft.com/office/powerpoint/2010/main" val="761633324"/>
              </p:ext>
            </p:extLst>
          </p:nvPr>
        </p:nvGraphicFramePr>
        <p:xfrm>
          <a:off x="1341619" y="2301523"/>
          <a:ext cx="9909116" cy="4468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4959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7512" y="1215807"/>
            <a:ext cx="8487695" cy="555291"/>
          </a:xfrm>
        </p:spPr>
        <p:txBody>
          <a:bodyPr>
            <a:noAutofit/>
          </a:bodyPr>
          <a:lstStyle/>
          <a:p>
            <a:pPr eaLnBrk="1" hangingPunct="1"/>
            <a:r>
              <a:rPr lang="en-US" altLang="en-US" sz="3600" dirty="0">
                <a:latin typeface="Arial" panose="020B0604020202020204" pitchFamily="34" charset="0"/>
                <a:cs typeface="Arial" panose="020B0604020202020204" pitchFamily="34" charset="0"/>
              </a:rPr>
              <a:t>QUY TRÌNH TRẢ LỜI CÂU HỎI</a:t>
            </a:r>
          </a:p>
        </p:txBody>
      </p:sp>
      <p:graphicFrame>
        <p:nvGraphicFramePr>
          <p:cNvPr id="3" name="Content Placeholder 2">
            <a:extLst>
              <a:ext uri="{FF2B5EF4-FFF2-40B4-BE49-F238E27FC236}">
                <a16:creationId xmlns:a16="http://schemas.microsoft.com/office/drawing/2014/main" id="{E2588059-9FDE-BCB0-FBB7-2F9E0A1C3BE7}"/>
              </a:ext>
            </a:extLst>
          </p:cNvPr>
          <p:cNvGraphicFramePr>
            <a:graphicFrameLocks noGrp="1"/>
          </p:cNvGraphicFramePr>
          <p:nvPr>
            <p:ph idx="1"/>
            <p:extLst>
              <p:ext uri="{D42A27DB-BD31-4B8C-83A1-F6EECF244321}">
                <p14:modId xmlns:p14="http://schemas.microsoft.com/office/powerpoint/2010/main" val="2759574036"/>
              </p:ext>
            </p:extLst>
          </p:nvPr>
        </p:nvGraphicFramePr>
        <p:xfrm>
          <a:off x="796631" y="1544595"/>
          <a:ext cx="10557169" cy="5176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9989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4"/>
          <p:cNvSpPr>
            <a:spLocks noGrp="1" noChangeArrowheads="1"/>
          </p:cNvSpPr>
          <p:nvPr>
            <p:ph type="title"/>
          </p:nvPr>
        </p:nvSpPr>
        <p:spPr>
          <a:xfrm>
            <a:off x="325747" y="1122087"/>
            <a:ext cx="10303146" cy="555291"/>
          </a:xfrm>
        </p:spPr>
        <p:txBody>
          <a:bodyPr>
            <a:noAutofit/>
          </a:bodyPr>
          <a:lstStyle/>
          <a:p>
            <a:pPr eaLnBrk="1" hangingPunct="1"/>
            <a:r>
              <a:rPr lang="en-US" altLang="en-US" dirty="0">
                <a:latin typeface="Arial" panose="020B0604020202020204" pitchFamily="34" charset="0"/>
                <a:cs typeface="Arial" panose="020B0604020202020204" pitchFamily="34" charset="0"/>
              </a:rPr>
              <a:t>KHI ĐẶT HOẶC TRẢ LỜI CÂU HỎI, KHÔNG NÊN…</a:t>
            </a:r>
          </a:p>
        </p:txBody>
      </p:sp>
      <p:sp>
        <p:nvSpPr>
          <p:cNvPr id="51203" name="Rectangle 5"/>
          <p:cNvSpPr>
            <a:spLocks noGrp="1" noChangeArrowheads="1"/>
          </p:cNvSpPr>
          <p:nvPr>
            <p:ph idx="1"/>
          </p:nvPr>
        </p:nvSpPr>
        <p:spPr>
          <a:xfrm>
            <a:off x="1363056" y="2024288"/>
            <a:ext cx="8228529" cy="3546013"/>
          </a:xfrm>
        </p:spPr>
        <p:txBody>
          <a:bodyPr>
            <a:normAutofit/>
          </a:bodyPr>
          <a:lstStyle/>
          <a:p>
            <a:pPr marL="28572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tranh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cãi</a:t>
            </a:r>
            <a:endParaRPr lang="en-US" altLang="en-US" sz="2000" dirty="0">
              <a:latin typeface="Arial" panose="020B0604020202020204" pitchFamily="34" charset="0"/>
              <a:cs typeface="Arial" panose="020B0604020202020204" pitchFamily="34" charset="0"/>
            </a:endParaRPr>
          </a:p>
          <a:p>
            <a:pPr marL="28572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cho</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phép</a:t>
            </a:r>
            <a:r>
              <a:rPr lang="en-US" altLang="en-US" sz="2000" dirty="0">
                <a:latin typeface="Arial" panose="020B0604020202020204" pitchFamily="34" charset="0"/>
                <a:cs typeface="Arial" panose="020B0604020202020204" pitchFamily="34" charset="0"/>
              </a:rPr>
              <a:t> ai </a:t>
            </a:r>
            <a:r>
              <a:rPr lang="en-US" altLang="en-US" sz="2000" dirty="0" err="1">
                <a:latin typeface="Arial" panose="020B0604020202020204" pitchFamily="34" charset="0"/>
                <a:cs typeface="Arial" panose="020B0604020202020204" pitchFamily="34" charset="0"/>
              </a:rPr>
              <a:t>đó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lấn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lướt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người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khác</a:t>
            </a:r>
            <a:endParaRPr lang="en-US" altLang="en-US" sz="2000" dirty="0">
              <a:latin typeface="Arial" panose="020B0604020202020204" pitchFamily="34" charset="0"/>
              <a:cs typeface="Arial" panose="020B0604020202020204" pitchFamily="34" charset="0"/>
            </a:endParaRPr>
          </a:p>
          <a:p>
            <a:pPr marL="28572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có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giọng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điệu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kẻ</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cả</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chỉ</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trích</a:t>
            </a:r>
            <a:r>
              <a:rPr lang="en-US" altLang="en-US" sz="2000" dirty="0">
                <a:latin typeface="Arial" panose="020B0604020202020204" pitchFamily="34" charset="0"/>
                <a:cs typeface="Arial" panose="020B0604020202020204" pitchFamily="34" charset="0"/>
              </a:rPr>
              <a:t> </a:t>
            </a:r>
          </a:p>
          <a:p>
            <a:pPr marL="28572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đưa</a:t>
            </a:r>
            <a:r>
              <a:rPr lang="en-US" altLang="en-US" sz="2000" dirty="0">
                <a:latin typeface="Arial" panose="020B0604020202020204" pitchFamily="34" charset="0"/>
                <a:cs typeface="Arial" panose="020B0604020202020204" pitchFamily="34" charset="0"/>
              </a:rPr>
              <a:t> ai </a:t>
            </a:r>
            <a:r>
              <a:rPr lang="en-US" altLang="en-US" sz="2000" dirty="0" err="1">
                <a:latin typeface="Arial" panose="020B0604020202020204" pitchFamily="34" charset="0"/>
                <a:cs typeface="Arial" panose="020B0604020202020204" pitchFamily="34" charset="0"/>
              </a:rPr>
              <a:t>đó</a:t>
            </a:r>
            <a:r>
              <a:rPr lang="en-US" altLang="en-US" sz="2000" dirty="0">
                <a:latin typeface="Arial" panose="020B0604020202020204" pitchFamily="34" charset="0"/>
                <a:cs typeface="Arial" panose="020B0604020202020204" pitchFamily="34" charset="0"/>
              </a:rPr>
              <a:t> ra ‘</a:t>
            </a:r>
            <a:r>
              <a:rPr lang="en-US" altLang="en-US" sz="2000" dirty="0" err="1">
                <a:latin typeface="Arial" panose="020B0604020202020204" pitchFamily="34" charset="0"/>
                <a:cs typeface="Arial" panose="020B0604020202020204" pitchFamily="34" charset="0"/>
              </a:rPr>
              <a:t>chịu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trận</a:t>
            </a:r>
            <a:r>
              <a:rPr lang="en-US" altLang="en-US" sz="2000" dirty="0">
                <a:latin typeface="Arial" panose="020B0604020202020204" pitchFamily="34" charset="0"/>
                <a:cs typeface="Arial" panose="020B0604020202020204" pitchFamily="34" charset="0"/>
              </a:rPr>
              <a:t>’ </a:t>
            </a:r>
          </a:p>
          <a:p>
            <a:pPr marL="28572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có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chỉ</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khiêu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khích</a:t>
            </a:r>
            <a:endParaRPr lang="en-US" altLang="en-US" sz="2000" dirty="0">
              <a:latin typeface="Arial" panose="020B0604020202020204" pitchFamily="34" charset="0"/>
              <a:cs typeface="Arial" panose="020B0604020202020204" pitchFamily="34" charset="0"/>
            </a:endParaRPr>
          </a:p>
        </p:txBody>
      </p:sp>
      <p:pic>
        <p:nvPicPr>
          <p:cNvPr id="76804" name="Picture 4" descr="C:\Users\Ptue1\AppData\Local\Microsoft\Windows\Temporary Internet Files\Content.IE5\W7ORC44G\MCj0441568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79407" y="1659792"/>
            <a:ext cx="2915351" cy="282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1118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19999" y="1165577"/>
            <a:ext cx="8487695" cy="555291"/>
          </a:xfrm>
        </p:spPr>
        <p:txBody>
          <a:bodyPr>
            <a:normAutofit/>
          </a:bodyPr>
          <a:lstStyle/>
          <a:p>
            <a:r>
              <a:rPr lang="en-US" dirty="0">
                <a:cs typeface="Arial" panose="020B0604020202020204" pitchFamily="34" charset="0"/>
              </a:rPr>
              <a:t>BÀI TẬP NHÓM</a:t>
            </a:r>
            <a:endParaRPr lang="vi-VN" dirty="0">
              <a:cs typeface="Arial" panose="020B0604020202020204" pitchFamily="34" charset="0"/>
            </a:endParaRPr>
          </a:p>
        </p:txBody>
      </p:sp>
      <p:sp>
        <p:nvSpPr>
          <p:cNvPr id="3" name="Content Placeholder 2"/>
          <p:cNvSpPr>
            <a:spLocks noGrp="1"/>
          </p:cNvSpPr>
          <p:nvPr>
            <p:ph idx="1"/>
          </p:nvPr>
        </p:nvSpPr>
        <p:spPr>
          <a:xfrm>
            <a:off x="1852153" y="1802780"/>
            <a:ext cx="8487695" cy="2361892"/>
          </a:xfrm>
        </p:spPr>
        <p:txBody>
          <a:bodyPr>
            <a:noAutofit/>
          </a:bodyPr>
          <a:lstStyle/>
          <a:p>
            <a:pPr>
              <a:lnSpc>
                <a:spcPct val="150000"/>
              </a:lnSpc>
              <a:spcBef>
                <a:spcPts val="600"/>
              </a:spcBef>
              <a:spcAft>
                <a:spcPts val="1200"/>
              </a:spcAft>
            </a:pPr>
            <a:r>
              <a:rPr lang="en-US" dirty="0" err="1">
                <a:latin typeface="Cambria" panose="02040503050406030204" pitchFamily="18" charset="0"/>
              </a:rPr>
              <a:t>Hãy</a:t>
            </a:r>
            <a:r>
              <a:rPr lang="en-US" dirty="0">
                <a:latin typeface="Cambria" panose="02040503050406030204" pitchFamily="18" charset="0"/>
              </a:rPr>
              <a:t> </a:t>
            </a:r>
            <a:r>
              <a:rPr lang="en-US" dirty="0" err="1">
                <a:latin typeface="Cambria" panose="02040503050406030204" pitchFamily="18" charset="0"/>
                <a:cs typeface="Arial" panose="020B0604020202020204" pitchFamily="34" charset="0"/>
              </a:rPr>
              <a:t>thảo</a:t>
            </a:r>
            <a:r>
              <a:rPr lang="en-US" dirty="0">
                <a:latin typeface="Cambria" panose="02040503050406030204" pitchFamily="18" charset="0"/>
              </a:rPr>
              <a:t> </a:t>
            </a:r>
            <a:r>
              <a:rPr lang="en-US" dirty="0" err="1">
                <a:latin typeface="Cambria" panose="02040503050406030204" pitchFamily="18" charset="0"/>
              </a:rPr>
              <a:t>luận</a:t>
            </a:r>
            <a:r>
              <a:rPr lang="en-US" dirty="0">
                <a:latin typeface="Cambria" panose="02040503050406030204" pitchFamily="18" charset="0"/>
              </a:rPr>
              <a:t> </a:t>
            </a:r>
            <a:r>
              <a:rPr lang="en-US" dirty="0" err="1">
                <a:latin typeface="Cambria" panose="02040503050406030204" pitchFamily="18" charset="0"/>
              </a:rPr>
              <a:t>các</a:t>
            </a:r>
            <a:r>
              <a:rPr lang="en-US" dirty="0">
                <a:latin typeface="Cambria" panose="02040503050406030204" pitchFamily="18" charset="0"/>
              </a:rPr>
              <a:t> </a:t>
            </a:r>
            <a:r>
              <a:rPr lang="en-US" dirty="0" err="1">
                <a:latin typeface="Cambria" panose="02040503050406030204" pitchFamily="18" charset="0"/>
              </a:rPr>
              <a:t>tình</a:t>
            </a:r>
            <a:r>
              <a:rPr lang="en-US" dirty="0">
                <a:latin typeface="Cambria" panose="02040503050406030204" pitchFamily="18" charset="0"/>
              </a:rPr>
              <a:t> </a:t>
            </a:r>
            <a:r>
              <a:rPr lang="en-US" dirty="0" err="1">
                <a:latin typeface="Cambria" panose="02040503050406030204" pitchFamily="18" charset="0"/>
              </a:rPr>
              <a:t>huống</a:t>
            </a:r>
            <a:r>
              <a:rPr lang="en-US" dirty="0">
                <a:latin typeface="Cambria" panose="02040503050406030204" pitchFamily="18" charset="0"/>
              </a:rPr>
              <a:t> </a:t>
            </a:r>
            <a:r>
              <a:rPr lang="en-US" dirty="0" err="1">
                <a:latin typeface="Cambria" panose="02040503050406030204" pitchFamily="18" charset="0"/>
              </a:rPr>
              <a:t>dưới</a:t>
            </a:r>
            <a:r>
              <a:rPr lang="en-US" dirty="0">
                <a:latin typeface="Cambria" panose="02040503050406030204" pitchFamily="18" charset="0"/>
              </a:rPr>
              <a:t> </a:t>
            </a:r>
            <a:r>
              <a:rPr lang="en-US" dirty="0" err="1">
                <a:latin typeface="Cambria" panose="02040503050406030204" pitchFamily="18" charset="0"/>
              </a:rPr>
              <a:t>đây</a:t>
            </a:r>
            <a:r>
              <a:rPr lang="en-US" dirty="0">
                <a:latin typeface="Cambria" panose="02040503050406030204" pitchFamily="18" charset="0"/>
              </a:rPr>
              <a:t> </a:t>
            </a:r>
            <a:r>
              <a:rPr lang="en-US" dirty="0" err="1">
                <a:latin typeface="Cambria" panose="02040503050406030204" pitchFamily="18" charset="0"/>
              </a:rPr>
              <a:t>và</a:t>
            </a:r>
            <a:r>
              <a:rPr lang="en-US" dirty="0">
                <a:latin typeface="Cambria" panose="02040503050406030204" pitchFamily="18" charset="0"/>
              </a:rPr>
              <a:t> </a:t>
            </a:r>
            <a:r>
              <a:rPr lang="en-US" dirty="0" err="1">
                <a:latin typeface="Cambria" panose="02040503050406030204" pitchFamily="18" charset="0"/>
              </a:rPr>
              <a:t>thực</a:t>
            </a:r>
            <a:r>
              <a:rPr lang="en-US" dirty="0">
                <a:latin typeface="Cambria" panose="02040503050406030204" pitchFamily="18" charset="0"/>
              </a:rPr>
              <a:t> </a:t>
            </a:r>
            <a:r>
              <a:rPr lang="en-US" dirty="0" err="1">
                <a:latin typeface="Cambria" panose="02040503050406030204" pitchFamily="18" charset="0"/>
              </a:rPr>
              <a:t>hành</a:t>
            </a:r>
            <a:r>
              <a:rPr lang="en-US" dirty="0">
                <a:latin typeface="Cambria" panose="02040503050406030204" pitchFamily="18" charset="0"/>
              </a:rPr>
              <a:t> </a:t>
            </a:r>
            <a:r>
              <a:rPr lang="en-US" dirty="0" err="1">
                <a:latin typeface="Cambria" panose="02040503050406030204" pitchFamily="18" charset="0"/>
              </a:rPr>
              <a:t>cách</a:t>
            </a:r>
            <a:r>
              <a:rPr lang="en-US" dirty="0">
                <a:latin typeface="Cambria" panose="02040503050406030204" pitchFamily="18" charset="0"/>
              </a:rPr>
              <a:t> </a:t>
            </a:r>
            <a:r>
              <a:rPr lang="en-US" dirty="0" err="1">
                <a:latin typeface="Cambria" panose="02040503050406030204" pitchFamily="18" charset="0"/>
              </a:rPr>
              <a:t>đặt</a:t>
            </a:r>
            <a:r>
              <a:rPr lang="en-US" dirty="0">
                <a:latin typeface="Cambria" panose="02040503050406030204" pitchFamily="18" charset="0"/>
              </a:rPr>
              <a:t> </a:t>
            </a:r>
            <a:r>
              <a:rPr lang="en-US" dirty="0" err="1">
                <a:latin typeface="Cambria" panose="02040503050406030204" pitchFamily="18" charset="0"/>
              </a:rPr>
              <a:t>câu</a:t>
            </a:r>
            <a:r>
              <a:rPr lang="en-US" dirty="0">
                <a:latin typeface="Cambria" panose="02040503050406030204" pitchFamily="18" charset="0"/>
              </a:rPr>
              <a:t> </a:t>
            </a:r>
            <a:r>
              <a:rPr lang="en-US" dirty="0" err="1">
                <a:latin typeface="Cambria" panose="02040503050406030204" pitchFamily="18" charset="0"/>
              </a:rPr>
              <a:t>hỏi</a:t>
            </a:r>
            <a:r>
              <a:rPr lang="en-US" dirty="0">
                <a:latin typeface="Cambria" panose="02040503050406030204" pitchFamily="18" charset="0"/>
              </a:rPr>
              <a:t>.</a:t>
            </a:r>
          </a:p>
          <a:p>
            <a:pPr>
              <a:lnSpc>
                <a:spcPct val="150000"/>
              </a:lnSpc>
              <a:spcBef>
                <a:spcPts val="600"/>
              </a:spcBef>
              <a:spcAft>
                <a:spcPts val="1200"/>
              </a:spcAft>
            </a:pPr>
            <a:r>
              <a:rPr lang="en-US" dirty="0" err="1">
                <a:latin typeface="Cambria" panose="02040503050406030204" pitchFamily="18" charset="0"/>
              </a:rPr>
              <a:t>Thời</a:t>
            </a:r>
            <a:r>
              <a:rPr lang="en-US" dirty="0">
                <a:latin typeface="Cambria" panose="02040503050406030204" pitchFamily="18" charset="0"/>
              </a:rPr>
              <a:t> </a:t>
            </a:r>
            <a:r>
              <a:rPr lang="en-US" dirty="0" err="1">
                <a:latin typeface="Cambria" panose="02040503050406030204" pitchFamily="18" charset="0"/>
              </a:rPr>
              <a:t>gian</a:t>
            </a:r>
            <a:r>
              <a:rPr lang="en-US" dirty="0">
                <a:latin typeface="Cambria" panose="02040503050406030204" pitchFamily="18" charset="0"/>
              </a:rPr>
              <a:t>: 15 </a:t>
            </a:r>
            <a:r>
              <a:rPr lang="en-US" dirty="0" err="1">
                <a:latin typeface="Cambria" panose="02040503050406030204" pitchFamily="18" charset="0"/>
              </a:rPr>
              <a:t>phút</a:t>
            </a:r>
            <a:r>
              <a:rPr lang="en-US" dirty="0">
                <a:latin typeface="Cambria" panose="02040503050406030204" pitchFamily="18" charset="0"/>
              </a:rPr>
              <a:t>.</a:t>
            </a:r>
          </a:p>
          <a:p>
            <a:pPr>
              <a:lnSpc>
                <a:spcPct val="150000"/>
              </a:lnSpc>
              <a:spcBef>
                <a:spcPts val="600"/>
              </a:spcBef>
              <a:spcAft>
                <a:spcPts val="1200"/>
              </a:spcAft>
            </a:pPr>
            <a:r>
              <a:rPr lang="en-US" dirty="0" err="1">
                <a:latin typeface="Cambria" panose="02040503050406030204" pitchFamily="18" charset="0"/>
              </a:rPr>
              <a:t>Trình</a:t>
            </a:r>
            <a:r>
              <a:rPr lang="en-US" dirty="0">
                <a:latin typeface="Cambria" panose="02040503050406030204" pitchFamily="18" charset="0"/>
              </a:rPr>
              <a:t> </a:t>
            </a:r>
            <a:r>
              <a:rPr lang="en-US" dirty="0" err="1">
                <a:latin typeface="Cambria" panose="02040503050406030204" pitchFamily="18" charset="0"/>
              </a:rPr>
              <a:t>bày</a:t>
            </a:r>
            <a:r>
              <a:rPr lang="en-US" dirty="0">
                <a:latin typeface="Cambria" panose="02040503050406030204" pitchFamily="18" charset="0"/>
              </a:rPr>
              <a:t>: 05 </a:t>
            </a:r>
            <a:r>
              <a:rPr lang="en-US" dirty="0" err="1">
                <a:latin typeface="Cambria" panose="02040503050406030204" pitchFamily="18" charset="0"/>
              </a:rPr>
              <a:t>phút</a:t>
            </a:r>
            <a:r>
              <a:rPr lang="en-US" dirty="0">
                <a:latin typeface="Cambria" panose="02040503050406030204" pitchFamily="18" charset="0"/>
              </a:rPr>
              <a:t>.</a:t>
            </a:r>
            <a:endParaRPr lang="vi-VN" dirty="0">
              <a:latin typeface="+mj-lt"/>
            </a:endParaRPr>
          </a:p>
        </p:txBody>
      </p:sp>
    </p:spTree>
    <p:extLst>
      <p:ext uri="{BB962C8B-B14F-4D97-AF65-F5344CB8AC3E}">
        <p14:creationId xmlns:p14="http://schemas.microsoft.com/office/powerpoint/2010/main" val="15281096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6E2B5-B409-1C59-18B9-BB2D3F5B53F8}"/>
              </a:ext>
            </a:extLst>
          </p:cNvPr>
          <p:cNvSpPr>
            <a:spLocks noGrp="1"/>
          </p:cNvSpPr>
          <p:nvPr>
            <p:ph type="title"/>
          </p:nvPr>
        </p:nvSpPr>
        <p:spPr>
          <a:xfrm>
            <a:off x="479854" y="1267205"/>
            <a:ext cx="11469130" cy="719756"/>
          </a:xfrm>
        </p:spPr>
        <p:txBody>
          <a:bodyPr>
            <a:normAutofit fontScale="90000"/>
          </a:bodyPr>
          <a:lstStyle/>
          <a:p>
            <a:r>
              <a:rPr lang="en-US" b="1" dirty="0">
                <a:latin typeface="Arial" panose="020B0604020202020204" pitchFamily="34" charset="0"/>
                <a:cs typeface="Arial" panose="020B0604020202020204" pitchFamily="34" charset="0"/>
              </a:rPr>
              <a:t>THỰC HÀNH: TRÌNH BÀY DỰ ÁN TÀI TRỢ XANH VÀ KẾT QUẢ M&amp;V</a:t>
            </a:r>
          </a:p>
        </p:txBody>
      </p:sp>
      <p:sp>
        <p:nvSpPr>
          <p:cNvPr id="3" name="Content Placeholder 2">
            <a:extLst>
              <a:ext uri="{FF2B5EF4-FFF2-40B4-BE49-F238E27FC236}">
                <a16:creationId xmlns:a16="http://schemas.microsoft.com/office/drawing/2014/main" id="{2EA4F67B-4B8C-17CD-D9EE-297B80177F4B}"/>
              </a:ext>
            </a:extLst>
          </p:cNvPr>
          <p:cNvSpPr>
            <a:spLocks noGrp="1"/>
          </p:cNvSpPr>
          <p:nvPr>
            <p:ph idx="1"/>
          </p:nvPr>
        </p:nvSpPr>
        <p:spPr/>
        <p:txBody>
          <a:bodyPr/>
          <a:lstStyle/>
          <a:p>
            <a:pPr marL="685800" indent="-457200">
              <a:lnSpc>
                <a:spcPct val="150000"/>
              </a:lnSpc>
              <a:buFont typeface="Arial" panose="020B0604020202020204" pitchFamily="34" charset="0"/>
              <a:buChar char="•"/>
            </a:pPr>
            <a:r>
              <a:rPr lang="en-US" sz="3200" dirty="0" err="1">
                <a:latin typeface="Arial" panose="020B0604020202020204" pitchFamily="34" charset="0"/>
                <a:ea typeface="Cambria" panose="02040503050406030204" pitchFamily="18" charset="0"/>
                <a:cs typeface="Arial" panose="020B0604020202020204" pitchFamily="34" charset="0"/>
              </a:rPr>
              <a:t>Nội</a:t>
            </a:r>
            <a:r>
              <a:rPr lang="en-US" sz="3200" dirty="0">
                <a:latin typeface="Arial" panose="020B0604020202020204" pitchFamily="34" charset="0"/>
                <a:ea typeface="Cambria" panose="02040503050406030204" pitchFamily="18" charset="0"/>
                <a:cs typeface="Arial" panose="020B0604020202020204" pitchFamily="34" charset="0"/>
              </a:rPr>
              <a:t> dung: </a:t>
            </a:r>
            <a:r>
              <a:rPr lang="en-US" sz="3200" dirty="0" err="1">
                <a:latin typeface="Arial" panose="020B0604020202020204" pitchFamily="34" charset="0"/>
                <a:ea typeface="Cambria" panose="02040503050406030204" pitchFamily="18" charset="0"/>
                <a:cs typeface="Arial" panose="020B0604020202020204" pitchFamily="34" charset="0"/>
              </a:rPr>
              <a:t>Áp</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dụng</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các</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kỹ</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năng</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đã</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học</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để</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trình</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bày</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một</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tình</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huống</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kinh</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doanh</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cụ</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thể</a:t>
            </a:r>
            <a:r>
              <a:rPr lang="en-US" sz="3200" dirty="0">
                <a:latin typeface="Arial" panose="020B0604020202020204" pitchFamily="34" charset="0"/>
                <a:ea typeface="Cambria" panose="02040503050406030204" pitchFamily="18" charset="0"/>
                <a:cs typeface="Arial" panose="020B0604020202020204" pitchFamily="34" charset="0"/>
              </a:rPr>
              <a:t>.</a:t>
            </a:r>
          </a:p>
          <a:p>
            <a:pPr marL="685800" indent="-457200">
              <a:lnSpc>
                <a:spcPct val="150000"/>
              </a:lnSpc>
              <a:buFont typeface="Arial" panose="020B0604020202020204" pitchFamily="34" charset="0"/>
              <a:buChar char="•"/>
            </a:pPr>
            <a:endParaRPr lang="en-US" sz="3200"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66695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975A15BA-8BBB-71EF-028D-C5B84D20AF6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C49B2A1-CC1E-7925-ADFD-369B4186F73B}"/>
              </a:ext>
            </a:extLst>
          </p:cNvPr>
          <p:cNvSpPr>
            <a:spLocks noGrp="1"/>
          </p:cNvSpPr>
          <p:nvPr>
            <p:ph type="body" idx="1"/>
          </p:nvPr>
        </p:nvSpPr>
        <p:spPr>
          <a:xfrm>
            <a:off x="604630" y="2258625"/>
            <a:ext cx="10982739" cy="4351338"/>
          </a:xfrm>
        </p:spPr>
        <p:txBody>
          <a:bodyPr>
            <a:normAutofit/>
          </a:bodyPr>
          <a:lstStyle/>
          <a:p>
            <a:pPr algn="ctr">
              <a:lnSpc>
                <a:spcPct val="150000"/>
              </a:lnSpc>
            </a:pPr>
            <a:r>
              <a:rPr lang="vi-VN" sz="4400" b="1" dirty="0">
                <a:latin typeface="Arial" panose="020B0604020202020204" pitchFamily="34" charset="0"/>
                <a:ea typeface="Cambria" panose="02040503050406030204" pitchFamily="18" charset="0"/>
                <a:cs typeface="Arial" panose="020B0604020202020204" pitchFamily="34" charset="0"/>
              </a:rPr>
              <a:t>TRÌNH BÀY CÁ NHÂN &amp; NHẬN PHẢN HỒI TỪ GIẢNG VIÊN VÀ HỌC VIÊN</a:t>
            </a:r>
            <a:endParaRPr lang="en-US" sz="4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2679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E92D9-4E22-33E9-2DF4-145AF6A1BF1A}"/>
              </a:ext>
            </a:extLst>
          </p:cNvPr>
          <p:cNvSpPr>
            <a:spLocks noGrp="1"/>
          </p:cNvSpPr>
          <p:nvPr>
            <p:ph type="title"/>
          </p:nvPr>
        </p:nvSpPr>
        <p:spPr>
          <a:xfrm>
            <a:off x="343929" y="1154294"/>
            <a:ext cx="10515600" cy="719756"/>
          </a:xfrm>
        </p:spPr>
        <p:txBody>
          <a:bodyPr>
            <a:normAutofit fontScale="90000"/>
          </a:bodyPr>
          <a:lstStyle/>
          <a:p>
            <a:r>
              <a:rPr lang="en-US" b="1" dirty="0">
                <a:latin typeface="Arial" panose="020B0604020202020204" pitchFamily="34" charset="0"/>
                <a:cs typeface="Arial" panose="020B0604020202020204" pitchFamily="34" charset="0"/>
              </a:rPr>
              <a:t>THỰC HÀNH: THAO GIẢNG CÁ NHÂN VÀ NHẬN PHẢN HỒI</a:t>
            </a:r>
          </a:p>
        </p:txBody>
      </p:sp>
      <p:sp>
        <p:nvSpPr>
          <p:cNvPr id="3" name="Content Placeholder 2">
            <a:extLst>
              <a:ext uri="{FF2B5EF4-FFF2-40B4-BE49-F238E27FC236}">
                <a16:creationId xmlns:a16="http://schemas.microsoft.com/office/drawing/2014/main" id="{D8FA78B8-35AD-F63C-EF23-45298A53ED0F}"/>
              </a:ext>
            </a:extLst>
          </p:cNvPr>
          <p:cNvSpPr>
            <a:spLocks noGrp="1"/>
          </p:cNvSpPr>
          <p:nvPr>
            <p:ph idx="1"/>
          </p:nvPr>
        </p:nvSpPr>
        <p:spPr>
          <a:xfrm>
            <a:off x="838200" y="2454027"/>
            <a:ext cx="10515600" cy="4351338"/>
          </a:xfrm>
        </p:spPr>
        <p:txBody>
          <a:bodyPr/>
          <a:lstStyle/>
          <a:p>
            <a:pPr marL="685800" indent="-457200">
              <a:buFont typeface="Arial" panose="020B0604020202020204" pitchFamily="34" charset="0"/>
              <a:buChar char="•"/>
            </a:pPr>
            <a:r>
              <a:rPr lang="vi-VN" dirty="0">
                <a:latin typeface="Arial" panose="020B0604020202020204" pitchFamily="34" charset="0"/>
                <a:ea typeface="Cambria" panose="02040503050406030204" pitchFamily="18" charset="0"/>
                <a:cs typeface="Arial" panose="020B0604020202020204" pitchFamily="34" charset="0"/>
              </a:rPr>
              <a:t>Nội dung: Hướng dẫn quy trình thao giảng, chuẩn bị, yêu cầu và cách nhận xét, đánh giá chéo.</a:t>
            </a:r>
            <a:endParaRPr lang="en-US"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596722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2B0623DD-B921-FA1B-067B-0D6328BD042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21E0CC3-5D85-F2A8-081B-3D619E66F857}"/>
              </a:ext>
            </a:extLst>
          </p:cNvPr>
          <p:cNvSpPr>
            <a:spLocks noGrp="1"/>
          </p:cNvSpPr>
          <p:nvPr>
            <p:ph type="body" idx="1"/>
          </p:nvPr>
        </p:nvSpPr>
        <p:spPr>
          <a:xfrm>
            <a:off x="378823" y="2258625"/>
            <a:ext cx="10974977" cy="4351338"/>
          </a:xfrm>
        </p:spPr>
        <p:txBody>
          <a:bodyPr>
            <a:normAutofit/>
          </a:bodyPr>
          <a:lstStyle/>
          <a:p>
            <a:pPr algn="ctr">
              <a:lnSpc>
                <a:spcPct val="150000"/>
              </a:lnSpc>
            </a:pPr>
            <a:r>
              <a:rPr lang="vi-VN" sz="4000" b="1" dirty="0">
                <a:latin typeface="Arial" panose="020B0604020202020204" pitchFamily="34" charset="0"/>
                <a:ea typeface="Cambria" panose="02040503050406030204" pitchFamily="18" charset="0"/>
                <a:cs typeface="Arial" panose="020B0604020202020204" pitchFamily="34" charset="0"/>
              </a:rPr>
              <a:t>CHECKLIST KỸ NĂNG CHO ĐÀO TẠO VIÊN NỘI BỘ - GIỚI THIỆU KHUNG ĐÁNH GIÁ</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6368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6E742D2-2FB1-03A7-562F-2C2BF8159C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A185DF-CDB1-AC05-5090-A018C03F991F}"/>
              </a:ext>
            </a:extLst>
          </p:cNvPr>
          <p:cNvSpPr>
            <a:spLocks noGrp="1"/>
          </p:cNvSpPr>
          <p:nvPr>
            <p:ph type="title"/>
          </p:nvPr>
        </p:nvSpPr>
        <p:spPr>
          <a:xfrm>
            <a:off x="799011" y="1183574"/>
            <a:ext cx="10515599" cy="506152"/>
          </a:xfrm>
        </p:spPr>
        <p:txBody>
          <a:bodyPr>
            <a:normAutofit fontScale="90000"/>
          </a:bodyPr>
          <a:lstStyle/>
          <a:p>
            <a:pPr lvl="0"/>
            <a:r>
              <a:rPr lang="en-US" dirty="0">
                <a:latin typeface="Arial" panose="020B0604020202020204" pitchFamily="34" charset="0"/>
                <a:cs typeface="Arial" panose="020B0604020202020204" pitchFamily="34" charset="0"/>
              </a:rPr>
              <a:t>KỸ NĂNG THUYẾT TRÌNH VÀ GIAO TIẾP HIỆU QUẢ</a:t>
            </a:r>
          </a:p>
        </p:txBody>
      </p:sp>
      <p:grpSp>
        <p:nvGrpSpPr>
          <p:cNvPr id="4" name="Group 3"/>
          <p:cNvGrpSpPr/>
          <p:nvPr/>
        </p:nvGrpSpPr>
        <p:grpSpPr>
          <a:xfrm>
            <a:off x="1979557" y="1963532"/>
            <a:ext cx="8993811" cy="4801681"/>
            <a:chOff x="1979557" y="1963532"/>
            <a:chExt cx="8993811" cy="4801681"/>
          </a:xfrm>
        </p:grpSpPr>
        <p:sp>
          <p:nvSpPr>
            <p:cNvPr id="5" name="Rectangle 4"/>
            <p:cNvSpPr/>
            <p:nvPr/>
          </p:nvSpPr>
          <p:spPr>
            <a:xfrm>
              <a:off x="1979557" y="2229212"/>
              <a:ext cx="8993811" cy="453600"/>
            </a:xfrm>
            <a:prstGeom prst="rect">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5"/>
            <p:cNvSpPr/>
            <p:nvPr/>
          </p:nvSpPr>
          <p:spPr>
            <a:xfrm>
              <a:off x="2429247" y="1963532"/>
              <a:ext cx="6295667" cy="531360"/>
            </a:xfrm>
            <a:custGeom>
              <a:avLst/>
              <a:gdLst>
                <a:gd name="connsiteX0" fmla="*/ 0 w 6295667"/>
                <a:gd name="connsiteY0" fmla="*/ 88562 h 531360"/>
                <a:gd name="connsiteX1" fmla="*/ 88562 w 6295667"/>
                <a:gd name="connsiteY1" fmla="*/ 0 h 531360"/>
                <a:gd name="connsiteX2" fmla="*/ 6207105 w 6295667"/>
                <a:gd name="connsiteY2" fmla="*/ 0 h 531360"/>
                <a:gd name="connsiteX3" fmla="*/ 6295667 w 6295667"/>
                <a:gd name="connsiteY3" fmla="*/ 88562 h 531360"/>
                <a:gd name="connsiteX4" fmla="*/ 6295667 w 6295667"/>
                <a:gd name="connsiteY4" fmla="*/ 442798 h 531360"/>
                <a:gd name="connsiteX5" fmla="*/ 6207105 w 6295667"/>
                <a:gd name="connsiteY5" fmla="*/ 531360 h 531360"/>
                <a:gd name="connsiteX6" fmla="*/ 88562 w 6295667"/>
                <a:gd name="connsiteY6" fmla="*/ 531360 h 531360"/>
                <a:gd name="connsiteX7" fmla="*/ 0 w 6295667"/>
                <a:gd name="connsiteY7" fmla="*/ 442798 h 531360"/>
                <a:gd name="connsiteX8" fmla="*/ 0 w 6295667"/>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95667" h="531360">
                  <a:moveTo>
                    <a:pt x="0" y="88562"/>
                  </a:moveTo>
                  <a:cubicBezTo>
                    <a:pt x="0" y="39651"/>
                    <a:pt x="39651" y="0"/>
                    <a:pt x="88562" y="0"/>
                  </a:cubicBezTo>
                  <a:lnTo>
                    <a:pt x="6207105" y="0"/>
                  </a:lnTo>
                  <a:cubicBezTo>
                    <a:pt x="6256016" y="0"/>
                    <a:pt x="6295667" y="39651"/>
                    <a:pt x="6295667" y="88562"/>
                  </a:cubicBezTo>
                  <a:lnTo>
                    <a:pt x="6295667" y="442798"/>
                  </a:lnTo>
                  <a:cubicBezTo>
                    <a:pt x="6295667" y="491709"/>
                    <a:pt x="6256016" y="531360"/>
                    <a:pt x="6207105" y="531360"/>
                  </a:cubicBezTo>
                  <a:lnTo>
                    <a:pt x="88562" y="531360"/>
                  </a:lnTo>
                  <a:cubicBezTo>
                    <a:pt x="39651" y="531360"/>
                    <a:pt x="0" y="491709"/>
                    <a:pt x="0" y="442798"/>
                  </a:cubicBezTo>
                  <a:lnTo>
                    <a:pt x="0" y="8856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63900" tIns="25939" rIns="263900" bIns="25939" numCol="1" spcCol="1270" anchor="ctr" anchorCtr="0">
              <a:noAutofit/>
            </a:bodyPr>
            <a:lstStyle/>
            <a:p>
              <a:pPr lvl="0" algn="l" defTabSz="800100">
                <a:lnSpc>
                  <a:spcPct val="90000"/>
                </a:lnSpc>
                <a:spcBef>
                  <a:spcPct val="0"/>
                </a:spcBef>
                <a:spcAft>
                  <a:spcPct val="35000"/>
                </a:spcAft>
              </a:pPr>
              <a:r>
                <a:rPr lang="en-US" sz="1600" b="1" kern="1200" dirty="0">
                  <a:latin typeface="Arial" panose="020B0604020202020204" pitchFamily="34" charset="0"/>
                  <a:ea typeface="Cambria" panose="02040503050406030204" pitchFamily="18" charset="0"/>
                  <a:cs typeface="Arial" panose="020B0604020202020204" pitchFamily="34" charset="0"/>
                </a:rPr>
                <a:t>NGUYÊN TẮC GIAO TIẾP HIỆU QUẢ (VERBAL – NON-VERBAL)</a:t>
              </a:r>
            </a:p>
          </p:txBody>
        </p:sp>
        <p:sp>
          <p:nvSpPr>
            <p:cNvPr id="7" name="Rectangle 6"/>
            <p:cNvSpPr/>
            <p:nvPr/>
          </p:nvSpPr>
          <p:spPr>
            <a:xfrm>
              <a:off x="1979557" y="3045692"/>
              <a:ext cx="8993811" cy="453600"/>
            </a:xfrm>
            <a:prstGeom prst="rect">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7"/>
            <p:cNvSpPr/>
            <p:nvPr/>
          </p:nvSpPr>
          <p:spPr>
            <a:xfrm>
              <a:off x="2429247" y="2780012"/>
              <a:ext cx="6295667" cy="531360"/>
            </a:xfrm>
            <a:custGeom>
              <a:avLst/>
              <a:gdLst>
                <a:gd name="connsiteX0" fmla="*/ 0 w 6295667"/>
                <a:gd name="connsiteY0" fmla="*/ 88562 h 531360"/>
                <a:gd name="connsiteX1" fmla="*/ 88562 w 6295667"/>
                <a:gd name="connsiteY1" fmla="*/ 0 h 531360"/>
                <a:gd name="connsiteX2" fmla="*/ 6207105 w 6295667"/>
                <a:gd name="connsiteY2" fmla="*/ 0 h 531360"/>
                <a:gd name="connsiteX3" fmla="*/ 6295667 w 6295667"/>
                <a:gd name="connsiteY3" fmla="*/ 88562 h 531360"/>
                <a:gd name="connsiteX4" fmla="*/ 6295667 w 6295667"/>
                <a:gd name="connsiteY4" fmla="*/ 442798 h 531360"/>
                <a:gd name="connsiteX5" fmla="*/ 6207105 w 6295667"/>
                <a:gd name="connsiteY5" fmla="*/ 531360 h 531360"/>
                <a:gd name="connsiteX6" fmla="*/ 88562 w 6295667"/>
                <a:gd name="connsiteY6" fmla="*/ 531360 h 531360"/>
                <a:gd name="connsiteX7" fmla="*/ 0 w 6295667"/>
                <a:gd name="connsiteY7" fmla="*/ 442798 h 531360"/>
                <a:gd name="connsiteX8" fmla="*/ 0 w 6295667"/>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95667" h="531360">
                  <a:moveTo>
                    <a:pt x="0" y="88562"/>
                  </a:moveTo>
                  <a:cubicBezTo>
                    <a:pt x="0" y="39651"/>
                    <a:pt x="39651" y="0"/>
                    <a:pt x="88562" y="0"/>
                  </a:cubicBezTo>
                  <a:lnTo>
                    <a:pt x="6207105" y="0"/>
                  </a:lnTo>
                  <a:cubicBezTo>
                    <a:pt x="6256016" y="0"/>
                    <a:pt x="6295667" y="39651"/>
                    <a:pt x="6295667" y="88562"/>
                  </a:cubicBezTo>
                  <a:lnTo>
                    <a:pt x="6295667" y="442798"/>
                  </a:lnTo>
                  <a:cubicBezTo>
                    <a:pt x="6295667" y="491709"/>
                    <a:pt x="6256016" y="531360"/>
                    <a:pt x="6207105" y="531360"/>
                  </a:cubicBezTo>
                  <a:lnTo>
                    <a:pt x="88562" y="531360"/>
                  </a:lnTo>
                  <a:cubicBezTo>
                    <a:pt x="39651" y="531360"/>
                    <a:pt x="0" y="491709"/>
                    <a:pt x="0" y="442798"/>
                  </a:cubicBezTo>
                  <a:lnTo>
                    <a:pt x="0" y="8856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63900" tIns="25939" rIns="263900" bIns="25939" numCol="1" spcCol="1270" anchor="ctr" anchorCtr="0">
              <a:noAutofit/>
            </a:bodyPr>
            <a:lstStyle/>
            <a:p>
              <a:pPr lvl="0" algn="l" defTabSz="800100">
                <a:lnSpc>
                  <a:spcPct val="90000"/>
                </a:lnSpc>
                <a:spcBef>
                  <a:spcPct val="0"/>
                </a:spcBef>
                <a:spcAft>
                  <a:spcPct val="35000"/>
                </a:spcAft>
              </a:pPr>
              <a:r>
                <a:rPr lang="vi-VN" sz="1600" b="1" kern="1200" dirty="0">
                  <a:latin typeface="Arial" panose="020B0604020202020204" pitchFamily="34" charset="0"/>
                  <a:ea typeface="Cambria" panose="02040503050406030204" pitchFamily="18" charset="0"/>
                  <a:cs typeface="Arial" panose="020B0604020202020204" pitchFamily="34" charset="0"/>
                </a:rPr>
                <a:t>CẤU TRÚC MỘT BÀI THUYẾT TRÌNH CHUYÊN NGHIỆP</a:t>
              </a:r>
              <a:endParaRPr lang="en-US" sz="1600" b="1" kern="1200" dirty="0">
                <a:latin typeface="Arial" panose="020B0604020202020204" pitchFamily="34" charset="0"/>
                <a:ea typeface="Cambria" panose="02040503050406030204" pitchFamily="18" charset="0"/>
                <a:cs typeface="Arial" panose="020B0604020202020204" pitchFamily="34" charset="0"/>
              </a:endParaRPr>
            </a:p>
          </p:txBody>
        </p:sp>
        <p:sp>
          <p:nvSpPr>
            <p:cNvPr id="9" name="Rectangle 8"/>
            <p:cNvSpPr/>
            <p:nvPr/>
          </p:nvSpPr>
          <p:spPr>
            <a:xfrm>
              <a:off x="1979557" y="3862172"/>
              <a:ext cx="8993811" cy="453600"/>
            </a:xfrm>
            <a:prstGeom prst="rect">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Freeform 9"/>
            <p:cNvSpPr/>
            <p:nvPr/>
          </p:nvSpPr>
          <p:spPr>
            <a:xfrm>
              <a:off x="2429247" y="3596492"/>
              <a:ext cx="6295667" cy="531360"/>
            </a:xfrm>
            <a:custGeom>
              <a:avLst/>
              <a:gdLst>
                <a:gd name="connsiteX0" fmla="*/ 0 w 6295667"/>
                <a:gd name="connsiteY0" fmla="*/ 88562 h 531360"/>
                <a:gd name="connsiteX1" fmla="*/ 88562 w 6295667"/>
                <a:gd name="connsiteY1" fmla="*/ 0 h 531360"/>
                <a:gd name="connsiteX2" fmla="*/ 6207105 w 6295667"/>
                <a:gd name="connsiteY2" fmla="*/ 0 h 531360"/>
                <a:gd name="connsiteX3" fmla="*/ 6295667 w 6295667"/>
                <a:gd name="connsiteY3" fmla="*/ 88562 h 531360"/>
                <a:gd name="connsiteX4" fmla="*/ 6295667 w 6295667"/>
                <a:gd name="connsiteY4" fmla="*/ 442798 h 531360"/>
                <a:gd name="connsiteX5" fmla="*/ 6207105 w 6295667"/>
                <a:gd name="connsiteY5" fmla="*/ 531360 h 531360"/>
                <a:gd name="connsiteX6" fmla="*/ 88562 w 6295667"/>
                <a:gd name="connsiteY6" fmla="*/ 531360 h 531360"/>
                <a:gd name="connsiteX7" fmla="*/ 0 w 6295667"/>
                <a:gd name="connsiteY7" fmla="*/ 442798 h 531360"/>
                <a:gd name="connsiteX8" fmla="*/ 0 w 6295667"/>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95667" h="531360">
                  <a:moveTo>
                    <a:pt x="0" y="88562"/>
                  </a:moveTo>
                  <a:cubicBezTo>
                    <a:pt x="0" y="39651"/>
                    <a:pt x="39651" y="0"/>
                    <a:pt x="88562" y="0"/>
                  </a:cubicBezTo>
                  <a:lnTo>
                    <a:pt x="6207105" y="0"/>
                  </a:lnTo>
                  <a:cubicBezTo>
                    <a:pt x="6256016" y="0"/>
                    <a:pt x="6295667" y="39651"/>
                    <a:pt x="6295667" y="88562"/>
                  </a:cubicBezTo>
                  <a:lnTo>
                    <a:pt x="6295667" y="442798"/>
                  </a:lnTo>
                  <a:cubicBezTo>
                    <a:pt x="6295667" y="491709"/>
                    <a:pt x="6256016" y="531360"/>
                    <a:pt x="6207105" y="531360"/>
                  </a:cubicBezTo>
                  <a:lnTo>
                    <a:pt x="88562" y="531360"/>
                  </a:lnTo>
                  <a:cubicBezTo>
                    <a:pt x="39651" y="531360"/>
                    <a:pt x="0" y="491709"/>
                    <a:pt x="0" y="442798"/>
                  </a:cubicBezTo>
                  <a:lnTo>
                    <a:pt x="0" y="8856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63900" tIns="25939" rIns="263900" bIns="25939" numCol="1" spcCol="1270" anchor="ctr" anchorCtr="0">
              <a:noAutofit/>
            </a:bodyPr>
            <a:lstStyle/>
            <a:p>
              <a:pPr lvl="0" algn="l" defTabSz="800100">
                <a:lnSpc>
                  <a:spcPct val="90000"/>
                </a:lnSpc>
                <a:spcBef>
                  <a:spcPct val="0"/>
                </a:spcBef>
                <a:spcAft>
                  <a:spcPct val="35000"/>
                </a:spcAft>
              </a:pPr>
              <a:r>
                <a:rPr lang="vi-VN" sz="1600" b="1" kern="1200" dirty="0">
                  <a:latin typeface="Arial" panose="020B0604020202020204" pitchFamily="34" charset="0"/>
                  <a:ea typeface="Cambria" panose="02040503050406030204" pitchFamily="18" charset="0"/>
                  <a:cs typeface="Arial" panose="020B0604020202020204" pitchFamily="34" charset="0"/>
                </a:rPr>
                <a:t>KỸ NĂNG TẠO DỰNG SỰ TIN TƯỞNG VÀ DUY TRÌ CHÚ Ý TRONG BUỔI NÓI CHUYỆN</a:t>
              </a:r>
              <a:endParaRPr lang="en-US" sz="1600" b="1" kern="1200" dirty="0">
                <a:latin typeface="Arial" panose="020B0604020202020204" pitchFamily="34" charset="0"/>
                <a:ea typeface="Cambria" panose="02040503050406030204" pitchFamily="18" charset="0"/>
                <a:cs typeface="Arial" panose="020B0604020202020204" pitchFamily="34" charset="0"/>
              </a:endParaRPr>
            </a:p>
          </p:txBody>
        </p:sp>
        <p:sp>
          <p:nvSpPr>
            <p:cNvPr id="11" name="Rectangle 10"/>
            <p:cNvSpPr/>
            <p:nvPr/>
          </p:nvSpPr>
          <p:spPr>
            <a:xfrm>
              <a:off x="1979557" y="4678653"/>
              <a:ext cx="8993811" cy="453600"/>
            </a:xfrm>
            <a:prstGeom prst="rect">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11"/>
            <p:cNvSpPr/>
            <p:nvPr/>
          </p:nvSpPr>
          <p:spPr>
            <a:xfrm>
              <a:off x="2429247" y="4412972"/>
              <a:ext cx="6295667" cy="531360"/>
            </a:xfrm>
            <a:custGeom>
              <a:avLst/>
              <a:gdLst>
                <a:gd name="connsiteX0" fmla="*/ 0 w 6295667"/>
                <a:gd name="connsiteY0" fmla="*/ 88562 h 531360"/>
                <a:gd name="connsiteX1" fmla="*/ 88562 w 6295667"/>
                <a:gd name="connsiteY1" fmla="*/ 0 h 531360"/>
                <a:gd name="connsiteX2" fmla="*/ 6207105 w 6295667"/>
                <a:gd name="connsiteY2" fmla="*/ 0 h 531360"/>
                <a:gd name="connsiteX3" fmla="*/ 6295667 w 6295667"/>
                <a:gd name="connsiteY3" fmla="*/ 88562 h 531360"/>
                <a:gd name="connsiteX4" fmla="*/ 6295667 w 6295667"/>
                <a:gd name="connsiteY4" fmla="*/ 442798 h 531360"/>
                <a:gd name="connsiteX5" fmla="*/ 6207105 w 6295667"/>
                <a:gd name="connsiteY5" fmla="*/ 531360 h 531360"/>
                <a:gd name="connsiteX6" fmla="*/ 88562 w 6295667"/>
                <a:gd name="connsiteY6" fmla="*/ 531360 h 531360"/>
                <a:gd name="connsiteX7" fmla="*/ 0 w 6295667"/>
                <a:gd name="connsiteY7" fmla="*/ 442798 h 531360"/>
                <a:gd name="connsiteX8" fmla="*/ 0 w 6295667"/>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95667" h="531360">
                  <a:moveTo>
                    <a:pt x="0" y="88562"/>
                  </a:moveTo>
                  <a:cubicBezTo>
                    <a:pt x="0" y="39651"/>
                    <a:pt x="39651" y="0"/>
                    <a:pt x="88562" y="0"/>
                  </a:cubicBezTo>
                  <a:lnTo>
                    <a:pt x="6207105" y="0"/>
                  </a:lnTo>
                  <a:cubicBezTo>
                    <a:pt x="6256016" y="0"/>
                    <a:pt x="6295667" y="39651"/>
                    <a:pt x="6295667" y="88562"/>
                  </a:cubicBezTo>
                  <a:lnTo>
                    <a:pt x="6295667" y="442798"/>
                  </a:lnTo>
                  <a:cubicBezTo>
                    <a:pt x="6295667" y="491709"/>
                    <a:pt x="6256016" y="531360"/>
                    <a:pt x="6207105" y="531360"/>
                  </a:cubicBezTo>
                  <a:lnTo>
                    <a:pt x="88562" y="531360"/>
                  </a:lnTo>
                  <a:cubicBezTo>
                    <a:pt x="39651" y="531360"/>
                    <a:pt x="0" y="491709"/>
                    <a:pt x="0" y="442798"/>
                  </a:cubicBezTo>
                  <a:lnTo>
                    <a:pt x="0" y="8856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63900" tIns="25939" rIns="263900" bIns="25939" numCol="1" spcCol="1270" anchor="ctr" anchorCtr="0">
              <a:noAutofit/>
            </a:bodyPr>
            <a:lstStyle/>
            <a:p>
              <a:pPr lvl="0" algn="l" defTabSz="800100">
                <a:lnSpc>
                  <a:spcPct val="90000"/>
                </a:lnSpc>
                <a:spcBef>
                  <a:spcPct val="0"/>
                </a:spcBef>
                <a:spcAft>
                  <a:spcPct val="35000"/>
                </a:spcAft>
              </a:pPr>
              <a:r>
                <a:rPr lang="vi-VN" sz="1600" b="1" kern="1200" dirty="0">
                  <a:latin typeface="Arial" panose="020B0604020202020204" pitchFamily="34" charset="0"/>
                  <a:ea typeface="Cambria" panose="02040503050406030204" pitchFamily="18" charset="0"/>
                  <a:cs typeface="Arial" panose="020B0604020202020204" pitchFamily="34" charset="0"/>
                </a:rPr>
                <a:t>THỰC HÀNH NHÓM</a:t>
              </a:r>
              <a:endParaRPr lang="en-US" sz="1600" b="1" kern="1200" dirty="0">
                <a:latin typeface="Arial" panose="020B0604020202020204" pitchFamily="34" charset="0"/>
                <a:ea typeface="Cambria" panose="02040503050406030204" pitchFamily="18" charset="0"/>
                <a:cs typeface="Arial" panose="020B0604020202020204" pitchFamily="34" charset="0"/>
              </a:endParaRPr>
            </a:p>
          </p:txBody>
        </p:sp>
        <p:sp>
          <p:nvSpPr>
            <p:cNvPr id="13" name="Rectangle 12"/>
            <p:cNvSpPr/>
            <p:nvPr/>
          </p:nvSpPr>
          <p:spPr>
            <a:xfrm>
              <a:off x="1979557" y="5495133"/>
              <a:ext cx="8993811" cy="453600"/>
            </a:xfrm>
            <a:prstGeom prst="rect">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Freeform 13"/>
            <p:cNvSpPr/>
            <p:nvPr/>
          </p:nvSpPr>
          <p:spPr>
            <a:xfrm>
              <a:off x="2429247" y="5229453"/>
              <a:ext cx="6295667" cy="531360"/>
            </a:xfrm>
            <a:custGeom>
              <a:avLst/>
              <a:gdLst>
                <a:gd name="connsiteX0" fmla="*/ 0 w 6295667"/>
                <a:gd name="connsiteY0" fmla="*/ 88562 h 531360"/>
                <a:gd name="connsiteX1" fmla="*/ 88562 w 6295667"/>
                <a:gd name="connsiteY1" fmla="*/ 0 h 531360"/>
                <a:gd name="connsiteX2" fmla="*/ 6207105 w 6295667"/>
                <a:gd name="connsiteY2" fmla="*/ 0 h 531360"/>
                <a:gd name="connsiteX3" fmla="*/ 6295667 w 6295667"/>
                <a:gd name="connsiteY3" fmla="*/ 88562 h 531360"/>
                <a:gd name="connsiteX4" fmla="*/ 6295667 w 6295667"/>
                <a:gd name="connsiteY4" fmla="*/ 442798 h 531360"/>
                <a:gd name="connsiteX5" fmla="*/ 6207105 w 6295667"/>
                <a:gd name="connsiteY5" fmla="*/ 531360 h 531360"/>
                <a:gd name="connsiteX6" fmla="*/ 88562 w 6295667"/>
                <a:gd name="connsiteY6" fmla="*/ 531360 h 531360"/>
                <a:gd name="connsiteX7" fmla="*/ 0 w 6295667"/>
                <a:gd name="connsiteY7" fmla="*/ 442798 h 531360"/>
                <a:gd name="connsiteX8" fmla="*/ 0 w 6295667"/>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95667" h="531360">
                  <a:moveTo>
                    <a:pt x="0" y="88562"/>
                  </a:moveTo>
                  <a:cubicBezTo>
                    <a:pt x="0" y="39651"/>
                    <a:pt x="39651" y="0"/>
                    <a:pt x="88562" y="0"/>
                  </a:cubicBezTo>
                  <a:lnTo>
                    <a:pt x="6207105" y="0"/>
                  </a:lnTo>
                  <a:cubicBezTo>
                    <a:pt x="6256016" y="0"/>
                    <a:pt x="6295667" y="39651"/>
                    <a:pt x="6295667" y="88562"/>
                  </a:cubicBezTo>
                  <a:lnTo>
                    <a:pt x="6295667" y="442798"/>
                  </a:lnTo>
                  <a:cubicBezTo>
                    <a:pt x="6295667" y="491709"/>
                    <a:pt x="6256016" y="531360"/>
                    <a:pt x="6207105" y="531360"/>
                  </a:cubicBezTo>
                  <a:lnTo>
                    <a:pt x="88562" y="531360"/>
                  </a:lnTo>
                  <a:cubicBezTo>
                    <a:pt x="39651" y="531360"/>
                    <a:pt x="0" y="491709"/>
                    <a:pt x="0" y="442798"/>
                  </a:cubicBezTo>
                  <a:lnTo>
                    <a:pt x="0" y="8856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63900" tIns="25939" rIns="263900" bIns="25939" numCol="1" spcCol="1270" anchor="ctr" anchorCtr="0">
              <a:noAutofit/>
            </a:bodyPr>
            <a:lstStyle/>
            <a:p>
              <a:pPr lvl="0" algn="l" defTabSz="800100">
                <a:lnSpc>
                  <a:spcPct val="90000"/>
                </a:lnSpc>
                <a:spcBef>
                  <a:spcPct val="0"/>
                </a:spcBef>
                <a:spcAft>
                  <a:spcPct val="35000"/>
                </a:spcAft>
              </a:pPr>
              <a:r>
                <a:rPr lang="vi-VN" sz="1600" b="1" kern="1200" dirty="0">
                  <a:latin typeface="Arial" panose="020B0604020202020204" pitchFamily="34" charset="0"/>
                  <a:ea typeface="Cambria" panose="02040503050406030204" pitchFamily="18" charset="0"/>
                  <a:cs typeface="Arial" panose="020B0604020202020204" pitchFamily="34" charset="0"/>
                </a:rPr>
                <a:t>TRÌNH BÀY CÁ NHÂN &amp; NHẬN PHẢN HỒI TỪ GIẢNG VIÊN VÀ HỌC VIÊN</a:t>
              </a:r>
              <a:endParaRPr lang="en-US" sz="1600" b="1" kern="1200" dirty="0">
                <a:latin typeface="Arial" panose="020B0604020202020204" pitchFamily="34" charset="0"/>
                <a:ea typeface="Cambria" panose="02040503050406030204" pitchFamily="18" charset="0"/>
                <a:cs typeface="Arial" panose="020B0604020202020204" pitchFamily="34" charset="0"/>
              </a:endParaRPr>
            </a:p>
          </p:txBody>
        </p:sp>
        <p:sp>
          <p:nvSpPr>
            <p:cNvPr id="15" name="Rectangle 14"/>
            <p:cNvSpPr/>
            <p:nvPr/>
          </p:nvSpPr>
          <p:spPr>
            <a:xfrm>
              <a:off x="1979557" y="6311613"/>
              <a:ext cx="8993811" cy="453600"/>
            </a:xfrm>
            <a:prstGeom prst="rect">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Freeform 15"/>
            <p:cNvSpPr/>
            <p:nvPr/>
          </p:nvSpPr>
          <p:spPr>
            <a:xfrm>
              <a:off x="2429247" y="6045933"/>
              <a:ext cx="6295667" cy="531360"/>
            </a:xfrm>
            <a:custGeom>
              <a:avLst/>
              <a:gdLst>
                <a:gd name="connsiteX0" fmla="*/ 0 w 6295667"/>
                <a:gd name="connsiteY0" fmla="*/ 88562 h 531360"/>
                <a:gd name="connsiteX1" fmla="*/ 88562 w 6295667"/>
                <a:gd name="connsiteY1" fmla="*/ 0 h 531360"/>
                <a:gd name="connsiteX2" fmla="*/ 6207105 w 6295667"/>
                <a:gd name="connsiteY2" fmla="*/ 0 h 531360"/>
                <a:gd name="connsiteX3" fmla="*/ 6295667 w 6295667"/>
                <a:gd name="connsiteY3" fmla="*/ 88562 h 531360"/>
                <a:gd name="connsiteX4" fmla="*/ 6295667 w 6295667"/>
                <a:gd name="connsiteY4" fmla="*/ 442798 h 531360"/>
                <a:gd name="connsiteX5" fmla="*/ 6207105 w 6295667"/>
                <a:gd name="connsiteY5" fmla="*/ 531360 h 531360"/>
                <a:gd name="connsiteX6" fmla="*/ 88562 w 6295667"/>
                <a:gd name="connsiteY6" fmla="*/ 531360 h 531360"/>
                <a:gd name="connsiteX7" fmla="*/ 0 w 6295667"/>
                <a:gd name="connsiteY7" fmla="*/ 442798 h 531360"/>
                <a:gd name="connsiteX8" fmla="*/ 0 w 6295667"/>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95667" h="531360">
                  <a:moveTo>
                    <a:pt x="0" y="88562"/>
                  </a:moveTo>
                  <a:cubicBezTo>
                    <a:pt x="0" y="39651"/>
                    <a:pt x="39651" y="0"/>
                    <a:pt x="88562" y="0"/>
                  </a:cubicBezTo>
                  <a:lnTo>
                    <a:pt x="6207105" y="0"/>
                  </a:lnTo>
                  <a:cubicBezTo>
                    <a:pt x="6256016" y="0"/>
                    <a:pt x="6295667" y="39651"/>
                    <a:pt x="6295667" y="88562"/>
                  </a:cubicBezTo>
                  <a:lnTo>
                    <a:pt x="6295667" y="442798"/>
                  </a:lnTo>
                  <a:cubicBezTo>
                    <a:pt x="6295667" y="491709"/>
                    <a:pt x="6256016" y="531360"/>
                    <a:pt x="6207105" y="531360"/>
                  </a:cubicBezTo>
                  <a:lnTo>
                    <a:pt x="88562" y="531360"/>
                  </a:lnTo>
                  <a:cubicBezTo>
                    <a:pt x="39651" y="531360"/>
                    <a:pt x="0" y="491709"/>
                    <a:pt x="0" y="442798"/>
                  </a:cubicBezTo>
                  <a:lnTo>
                    <a:pt x="0" y="8856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63900" tIns="25939" rIns="263900" bIns="25939" numCol="1" spcCol="1270" anchor="ctr" anchorCtr="0">
              <a:noAutofit/>
            </a:bodyPr>
            <a:lstStyle/>
            <a:p>
              <a:pPr lvl="0" algn="l" defTabSz="800100">
                <a:lnSpc>
                  <a:spcPct val="90000"/>
                </a:lnSpc>
                <a:spcBef>
                  <a:spcPct val="0"/>
                </a:spcBef>
                <a:spcAft>
                  <a:spcPct val="35000"/>
                </a:spcAft>
              </a:pPr>
              <a:r>
                <a:rPr lang="vi-VN" sz="1600" b="1" kern="1200" dirty="0">
                  <a:latin typeface="Arial" panose="020B0604020202020204" pitchFamily="34" charset="0"/>
                  <a:ea typeface="Cambria" panose="02040503050406030204" pitchFamily="18" charset="0"/>
                  <a:cs typeface="Arial" panose="020B0604020202020204" pitchFamily="34" charset="0"/>
                </a:rPr>
                <a:t>CHECKLIST KỸ NĂNG CHO ĐÀO TẠO VIÊN NỘI BỘ - GIỚI THIỆU KHUNG ĐÁNH GIÁ</a:t>
              </a:r>
              <a:endParaRPr lang="en-US" sz="1600" b="1" kern="1200" dirty="0">
                <a:latin typeface="Arial" panose="020B0604020202020204" pitchFamily="34"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1875562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92000" y="1017015"/>
            <a:ext cx="10515600" cy="719756"/>
          </a:xfrm>
        </p:spPr>
        <p:txBody>
          <a:bodyPr>
            <a:noAutofit/>
          </a:bodyPr>
          <a:lstStyle/>
          <a:p>
            <a:pPr eaLnBrk="1" hangingPunct="1"/>
            <a:r>
              <a:rPr lang="en-US" altLang="en-US" b="1" dirty="0">
                <a:latin typeface="Cambria" panose="02040503050406030204" pitchFamily="18" charset="0"/>
                <a:ea typeface="Cambria" panose="02040503050406030204" pitchFamily="18" charset="0"/>
                <a:cs typeface="Arial" panose="020B0604020202020204" pitchFamily="34" charset="0"/>
              </a:rPr>
              <a:t>VAI TRÒ CỦA GIẢNG VIÊN</a:t>
            </a:r>
          </a:p>
        </p:txBody>
      </p:sp>
      <p:sp>
        <p:nvSpPr>
          <p:cNvPr id="31747" name="Rectangle 3"/>
          <p:cNvSpPr>
            <a:spLocks noGrp="1" noChangeArrowheads="1"/>
          </p:cNvSpPr>
          <p:nvPr>
            <p:ph idx="1"/>
          </p:nvPr>
        </p:nvSpPr>
        <p:spPr>
          <a:xfrm>
            <a:off x="492000" y="1530171"/>
            <a:ext cx="11160001" cy="4319438"/>
          </a:xfrm>
        </p:spPr>
        <p:txBody>
          <a:bodyPr>
            <a:noAutofit/>
          </a:bodyPr>
          <a:lstStyle/>
          <a:p>
            <a:pPr>
              <a:lnSpc>
                <a:spcPct val="150000"/>
              </a:lnSpc>
              <a:spcBef>
                <a:spcPts val="600"/>
              </a:spcBef>
              <a:spcAft>
                <a:spcPts val="1200"/>
              </a:spcAft>
            </a:pPr>
            <a:r>
              <a:rPr lang="en-US" altLang="en-US" sz="2400" dirty="0" err="1">
                <a:latin typeface="Cambria" panose="02040503050406030204" pitchFamily="18" charset="0"/>
                <a:ea typeface="Cambria" panose="02040503050406030204" pitchFamily="18" charset="0"/>
                <a:cs typeface="Arial" panose="020B0604020202020204" pitchFamily="34" charset="0"/>
              </a:rPr>
              <a:t>T</a:t>
            </a:r>
            <a:r>
              <a:rPr lang="en-US" altLang="ja-JP" sz="2400" dirty="0" err="1">
                <a:latin typeface="Cambria" panose="02040503050406030204" pitchFamily="18" charset="0"/>
                <a:ea typeface="Cambria" panose="02040503050406030204" pitchFamily="18" charset="0"/>
                <a:cs typeface="Arial" panose="020B0604020202020204" pitchFamily="34" charset="0"/>
              </a:rPr>
              <a:t>ạo</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thuận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lợi</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cho</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quá</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trình</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học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của</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học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viên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thông</a:t>
            </a:r>
            <a:r>
              <a:rPr lang="en-US" altLang="ja-JP" sz="2400" dirty="0">
                <a:latin typeface="Cambria" panose="02040503050406030204" pitchFamily="18" charset="0"/>
                <a:ea typeface="Cambria" panose="02040503050406030204" pitchFamily="18" charset="0"/>
                <a:cs typeface="Arial" panose="020B0604020202020204" pitchFamily="34" charset="0"/>
              </a:rPr>
              <a:t> qua: </a:t>
            </a:r>
          </a:p>
        </p:txBody>
      </p:sp>
      <p:graphicFrame>
        <p:nvGraphicFramePr>
          <p:cNvPr id="8" name="Diagram 7">
            <a:extLst>
              <a:ext uri="{FF2B5EF4-FFF2-40B4-BE49-F238E27FC236}">
                <a16:creationId xmlns:a16="http://schemas.microsoft.com/office/drawing/2014/main" id="{471C4424-E090-CAAE-A06E-386A7950E54E}"/>
              </a:ext>
            </a:extLst>
          </p:cNvPr>
          <p:cNvGraphicFramePr/>
          <p:nvPr>
            <p:extLst>
              <p:ext uri="{D42A27DB-BD31-4B8C-83A1-F6EECF244321}">
                <p14:modId xmlns:p14="http://schemas.microsoft.com/office/powerpoint/2010/main" val="4156747535"/>
              </p:ext>
            </p:extLst>
          </p:nvPr>
        </p:nvGraphicFramePr>
        <p:xfrm>
          <a:off x="-1218247" y="2304905"/>
          <a:ext cx="9066619" cy="431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descr="A person standing in front of a blackboard with students sitting at desks&#10;&#10;AI-generated content may be incorrect.">
            <a:extLst>
              <a:ext uri="{FF2B5EF4-FFF2-40B4-BE49-F238E27FC236}">
                <a16:creationId xmlns:a16="http://schemas.microsoft.com/office/drawing/2014/main" id="{0EC5994C-5535-EA58-D781-EF0D23564055}"/>
              </a:ext>
            </a:extLst>
          </p:cNvPr>
          <p:cNvPicPr>
            <a:picLocks noChangeAspect="1"/>
          </p:cNvPicPr>
          <p:nvPr/>
        </p:nvPicPr>
        <p:blipFill>
          <a:blip r:embed="rId8"/>
          <a:stretch>
            <a:fillRect/>
          </a:stretch>
        </p:blipFill>
        <p:spPr>
          <a:xfrm>
            <a:off x="6523730" y="2197900"/>
            <a:ext cx="4219865" cy="4219865"/>
          </a:xfrm>
          <a:prstGeom prst="rect">
            <a:avLst/>
          </a:prstGeom>
        </p:spPr>
      </p:pic>
    </p:spTree>
    <p:extLst>
      <p:ext uri="{BB962C8B-B14F-4D97-AF65-F5344CB8AC3E}">
        <p14:creationId xmlns:p14="http://schemas.microsoft.com/office/powerpoint/2010/main" val="27832772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312000" y="1036139"/>
            <a:ext cx="10515600" cy="719756"/>
          </a:xfrm>
        </p:spPr>
        <p:txBody>
          <a:bodyPr>
            <a:noAutofit/>
          </a:bodyPr>
          <a:lstStyle/>
          <a:p>
            <a:pPr eaLnBrk="1" hangingPunct="1"/>
            <a:r>
              <a:rPr lang="en-US" b="1" dirty="0">
                <a:latin typeface="Arial" panose="020B0604020202020204" pitchFamily="34" charset="0"/>
                <a:cs typeface="Arial" panose="020B0604020202020204" pitchFamily="34" charset="0"/>
              </a:rPr>
              <a:t>THỂ HIỆN HÌNH ẢNH CỦA 1 GIẢNG VIÊN</a:t>
            </a:r>
          </a:p>
        </p:txBody>
      </p:sp>
      <p:sp>
        <p:nvSpPr>
          <p:cNvPr id="22532" name="Rectangle 3"/>
          <p:cNvSpPr>
            <a:spLocks noGrp="1" noChangeArrowheads="1"/>
          </p:cNvSpPr>
          <p:nvPr>
            <p:ph idx="1"/>
          </p:nvPr>
        </p:nvSpPr>
        <p:spPr>
          <a:xfrm>
            <a:off x="719999" y="1531856"/>
            <a:ext cx="11160001" cy="4319438"/>
          </a:xfrm>
        </p:spPr>
        <p:txBody>
          <a:bodyPr>
            <a:noAutofit/>
          </a:bodyPr>
          <a:lstStyle/>
          <a:p>
            <a:pPr>
              <a:lnSpc>
                <a:spcPct val="160000"/>
              </a:lnSpc>
              <a:spcBef>
                <a:spcPts val="600"/>
              </a:spcBef>
              <a:spcAft>
                <a:spcPts val="1200"/>
              </a:spcAft>
            </a:pP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Thể</a:t>
            </a: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hiện</a:t>
            </a: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thương</a:t>
            </a: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hiệu</a:t>
            </a:r>
            <a:r>
              <a:rPr lang="en-US" sz="2400" dirty="0">
                <a:latin typeface="Arial" panose="020B0604020202020204" pitchFamily="34" charset="0"/>
                <a:ea typeface="Cambria" panose="02040503050406030204" pitchFamily="18" charset="0"/>
                <a:cs typeface="Arial" panose="020B0604020202020204" pitchFamily="34" charset="0"/>
              </a:rPr>
              <a:t> “TÔI”</a:t>
            </a:r>
          </a:p>
          <a:p>
            <a:pPr>
              <a:lnSpc>
                <a:spcPct val="160000"/>
              </a:lnSpc>
              <a:spcBef>
                <a:spcPts val="600"/>
              </a:spcBef>
              <a:spcAft>
                <a:spcPts val="1200"/>
              </a:spcAft>
            </a:pP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Có</a:t>
            </a: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đủ</a:t>
            </a: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năng</a:t>
            </a:r>
            <a:r>
              <a:rPr lang="en-US" sz="2400" dirty="0">
                <a:latin typeface="Arial" panose="020B0604020202020204" pitchFamily="34" charset="0"/>
                <a:ea typeface="Cambria" panose="02040503050406030204" pitchFamily="18" charset="0"/>
                <a:cs typeface="Arial" panose="020B0604020202020204" pitchFamily="34" charset="0"/>
              </a:rPr>
              <a:t> </a:t>
            </a:r>
            <a:r>
              <a:rPr lang="en-US" sz="2400" dirty="0" err="1">
                <a:latin typeface="Arial" panose="020B0604020202020204" pitchFamily="34" charset="0"/>
                <a:ea typeface="Cambria" panose="02040503050406030204" pitchFamily="18" charset="0"/>
                <a:cs typeface="Arial" panose="020B0604020202020204" pitchFamily="34" charset="0"/>
              </a:rPr>
              <a:t>lực</a:t>
            </a:r>
            <a:r>
              <a:rPr lang="en-US" sz="2400" dirty="0">
                <a:latin typeface="Arial" panose="020B0604020202020204" pitchFamily="34" charset="0"/>
                <a:ea typeface="Cambria" panose="02040503050406030204" pitchFamily="18" charset="0"/>
                <a:cs typeface="Arial" panose="020B0604020202020204" pitchFamily="34" charset="0"/>
              </a:rPr>
              <a:t>:</a:t>
            </a:r>
          </a:p>
          <a:p>
            <a:pPr lvl="1">
              <a:lnSpc>
                <a:spcPct val="160000"/>
              </a:lnSpc>
              <a:spcBef>
                <a:spcPts val="600"/>
              </a:spcBef>
              <a:spcAft>
                <a:spcPts val="1200"/>
              </a:spcAft>
              <a:buFont typeface="Wingdings" pitchFamily="2" charset="2"/>
              <a:buChar char="Ø"/>
            </a:pP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chuẩn</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bị</a:t>
            </a:r>
            <a:endParaRPr lang="en-US" dirty="0">
              <a:latin typeface="Arial" panose="020B0604020202020204" pitchFamily="34"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tiến</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hành</a:t>
            </a:r>
            <a:endParaRPr lang="en-US" dirty="0">
              <a:latin typeface="Arial" panose="020B0604020202020204" pitchFamily="34"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xem</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xét</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đánh</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giá</a:t>
            </a:r>
            <a:endParaRPr lang="en-US" dirty="0">
              <a:latin typeface="Arial" panose="020B0604020202020204" pitchFamily="34"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báo</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cáo</a:t>
            </a:r>
            <a:r>
              <a:rPr lang="en-US" dirty="0">
                <a:latin typeface="Arial" panose="020B0604020202020204" pitchFamily="34" charset="0"/>
                <a:ea typeface="Cambria" panose="02040503050406030204" pitchFamily="18" charset="0"/>
                <a:cs typeface="Arial" panose="020B0604020202020204" pitchFamily="34" charset="0"/>
              </a:rPr>
              <a:t> 1 </a:t>
            </a:r>
            <a:r>
              <a:rPr lang="en-US" dirty="0" err="1">
                <a:latin typeface="Arial" panose="020B0604020202020204" pitchFamily="34" charset="0"/>
                <a:ea typeface="Cambria" panose="02040503050406030204" pitchFamily="18" charset="0"/>
                <a:cs typeface="Arial" panose="020B0604020202020204" pitchFamily="34" charset="0"/>
              </a:rPr>
              <a:t>khóa</a:t>
            </a:r>
            <a:r>
              <a:rPr lang="en-US" dirty="0">
                <a:latin typeface="Arial" panose="020B0604020202020204" pitchFamily="34" charset="0"/>
                <a:ea typeface="Cambria" panose="02040503050406030204" pitchFamily="18" charset="0"/>
                <a:cs typeface="Arial" panose="020B0604020202020204" pitchFamily="34" charset="0"/>
              </a:rPr>
              <a:t> </a:t>
            </a:r>
            <a:r>
              <a:rPr lang="en-US" dirty="0" err="1">
                <a:latin typeface="Arial" panose="020B0604020202020204" pitchFamily="34" charset="0"/>
                <a:ea typeface="Cambria" panose="02040503050406030204" pitchFamily="18" charset="0"/>
                <a:cs typeface="Arial" panose="020B0604020202020204" pitchFamily="34" charset="0"/>
              </a:rPr>
              <a:t>học</a:t>
            </a:r>
            <a:endParaRPr lang="en-US" dirty="0">
              <a:latin typeface="Arial" panose="020B0604020202020204" pitchFamily="34" charset="0"/>
              <a:ea typeface="Cambria" panose="02040503050406030204" pitchFamily="18" charset="0"/>
              <a:cs typeface="Arial" panose="020B0604020202020204" pitchFamily="34" charset="0"/>
            </a:endParaRPr>
          </a:p>
          <a:p>
            <a:pPr eaLnBrk="1" hangingPunct="1">
              <a:buFontTx/>
              <a:buNone/>
            </a:pPr>
            <a:endParaRPr lang="en-US" sz="2400" dirty="0">
              <a:latin typeface="Arial" panose="020B0604020202020204" pitchFamily="34" charset="0"/>
              <a:ea typeface="Cambria" panose="02040503050406030204" pitchFamily="18" charset="0"/>
              <a:cs typeface="Arial" panose="020B0604020202020204" pitchFamily="34" charset="0"/>
            </a:endParaRPr>
          </a:p>
          <a:p>
            <a:pPr eaLnBrk="1" hangingPunct="1"/>
            <a:endParaRPr lang="en-US" sz="2400" dirty="0">
              <a:latin typeface="Arial" panose="020B0604020202020204" pitchFamily="34" charset="0"/>
              <a:ea typeface="Cambria" panose="02040503050406030204" pitchFamily="18" charset="0"/>
              <a:cs typeface="Arial" panose="020B0604020202020204" pitchFamily="34" charset="0"/>
            </a:endParaRPr>
          </a:p>
        </p:txBody>
      </p:sp>
      <p:pic>
        <p:nvPicPr>
          <p:cNvPr id="5" name="Picture 4">
            <a:extLst>
              <a:ext uri="{FF2B5EF4-FFF2-40B4-BE49-F238E27FC236}">
                <a16:creationId xmlns:a16="http://schemas.microsoft.com/office/drawing/2014/main" id="{6322C1B5-DD7D-83DB-98A7-83CFAEE5FBED}"/>
              </a:ext>
            </a:extLst>
          </p:cNvPr>
          <p:cNvPicPr>
            <a:picLocks noChangeAspect="1"/>
          </p:cNvPicPr>
          <p:nvPr/>
        </p:nvPicPr>
        <p:blipFill>
          <a:blip r:embed="rId2"/>
          <a:stretch>
            <a:fillRect/>
          </a:stretch>
        </p:blipFill>
        <p:spPr>
          <a:xfrm>
            <a:off x="5739948" y="1471224"/>
            <a:ext cx="5333306" cy="5333306"/>
          </a:xfrm>
          <a:prstGeom prst="rect">
            <a:avLst/>
          </a:prstGeom>
        </p:spPr>
      </p:pic>
    </p:spTree>
    <p:extLst>
      <p:ext uri="{BB962C8B-B14F-4D97-AF65-F5344CB8AC3E}">
        <p14:creationId xmlns:p14="http://schemas.microsoft.com/office/powerpoint/2010/main" val="120157695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304700" y="1186658"/>
            <a:ext cx="10515600" cy="719756"/>
          </a:xfrm>
        </p:spPr>
        <p:txBody>
          <a:bodyPr>
            <a:noAutofit/>
          </a:bodyPr>
          <a:lstStyle/>
          <a:p>
            <a:pPr eaLnBrk="1" hangingPunct="1"/>
            <a:r>
              <a:rPr lang="en-US" b="1" dirty="0">
                <a:latin typeface="Arial" panose="020B0604020202020204" pitchFamily="34" charset="0"/>
                <a:cs typeface="Arial" panose="020B0604020202020204" pitchFamily="34" charset="0"/>
              </a:rPr>
              <a:t>NĂNG LỰC CỦA 1 GIẢNG VIÊN</a:t>
            </a:r>
          </a:p>
        </p:txBody>
      </p:sp>
      <p:grpSp>
        <p:nvGrpSpPr>
          <p:cNvPr id="4" name="Group 3">
            <a:extLst>
              <a:ext uri="{FF2B5EF4-FFF2-40B4-BE49-F238E27FC236}">
                <a16:creationId xmlns:a16="http://schemas.microsoft.com/office/drawing/2014/main" id="{E56930B8-639F-1539-0157-41421D9D1EA5}"/>
              </a:ext>
            </a:extLst>
          </p:cNvPr>
          <p:cNvGrpSpPr/>
          <p:nvPr/>
        </p:nvGrpSpPr>
        <p:grpSpPr>
          <a:xfrm>
            <a:off x="5203500" y="1816406"/>
            <a:ext cx="2605086" cy="1529567"/>
            <a:chOff x="5451289" y="1836391"/>
            <a:chExt cx="2010890" cy="1100974"/>
          </a:xfrm>
        </p:grpSpPr>
        <p:sp>
          <p:nvSpPr>
            <p:cNvPr id="23562" name="Oval 11"/>
            <p:cNvSpPr>
              <a:spLocks noChangeArrowheads="1"/>
            </p:cNvSpPr>
            <p:nvPr/>
          </p:nvSpPr>
          <p:spPr bwMode="auto">
            <a:xfrm>
              <a:off x="5451289" y="1836391"/>
              <a:ext cx="2010890" cy="1100974"/>
            </a:xfrm>
            <a:prstGeom prst="ellipse">
              <a:avLst/>
            </a:prstGeom>
            <a:solidFill>
              <a:srgbClr val="FFBE7D"/>
            </a:solidFill>
            <a:ln w="9525">
              <a:solidFill>
                <a:srgbClr val="000000"/>
              </a:solidFill>
              <a:round/>
              <a:headEnd/>
              <a:tailEnd/>
            </a:ln>
          </p:spPr>
          <p:txBody>
            <a:bodyPr/>
            <a:lstStyle/>
            <a:p>
              <a:endParaRPr lang="en-US" dirty="0">
                <a:latin typeface="Arial" panose="020B0604020202020204" pitchFamily="34" charset="0"/>
                <a:ea typeface="Cambria" panose="02040503050406030204" pitchFamily="18" charset="0"/>
                <a:cs typeface="Arial" panose="020B0604020202020204" pitchFamily="34" charset="0"/>
              </a:endParaRPr>
            </a:p>
          </p:txBody>
        </p:sp>
        <p:sp>
          <p:nvSpPr>
            <p:cNvPr id="8" name="TextBox 7">
              <a:extLst>
                <a:ext uri="{FF2B5EF4-FFF2-40B4-BE49-F238E27FC236}">
                  <a16:creationId xmlns:a16="http://schemas.microsoft.com/office/drawing/2014/main" id="{F142E9EC-556E-4A2F-BF31-D8D3A02296F0}"/>
                </a:ext>
              </a:extLst>
            </p:cNvPr>
            <p:cNvSpPr txBox="1"/>
            <p:nvPr/>
          </p:nvSpPr>
          <p:spPr>
            <a:xfrm>
              <a:off x="5451289" y="2233009"/>
              <a:ext cx="1936085" cy="287997"/>
            </a:xfrm>
            <a:prstGeom prst="rect">
              <a:avLst/>
            </a:prstGeom>
            <a:noFill/>
          </p:spPr>
          <p:txBody>
            <a:bodyPr wrap="square" rtlCol="0">
              <a:spAutoFit/>
            </a:bodyPr>
            <a:lstStyle/>
            <a:p>
              <a:pPr algn="ctr"/>
              <a:r>
                <a:rPr lang="en-US" sz="2000" dirty="0" err="1">
                  <a:latin typeface="Arial" panose="020B0604020202020204" pitchFamily="34" charset="0"/>
                  <a:ea typeface="Cambria" panose="02040503050406030204" pitchFamily="18" charset="0"/>
                  <a:cs typeface="Arial" panose="020B0604020202020204" pitchFamily="34" charset="0"/>
                </a:rPr>
                <a:t>Thái</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độ</a:t>
              </a:r>
              <a:r>
                <a:rPr lang="en-US" sz="2000" dirty="0">
                  <a:latin typeface="Arial" panose="020B0604020202020204" pitchFamily="34" charset="0"/>
                  <a:ea typeface="Cambria" panose="02040503050406030204" pitchFamily="18" charset="0"/>
                  <a:cs typeface="Arial" panose="020B0604020202020204" pitchFamily="34" charset="0"/>
                </a:rPr>
                <a:t>/</a:t>
              </a:r>
              <a:r>
                <a:rPr lang="en-US" sz="2000" dirty="0" err="1">
                  <a:latin typeface="Arial" panose="020B0604020202020204" pitchFamily="34" charset="0"/>
                  <a:ea typeface="Cambria" panose="02040503050406030204" pitchFamily="18" charset="0"/>
                  <a:cs typeface="Arial" panose="020B0604020202020204" pitchFamily="34" charset="0"/>
                </a:rPr>
                <a:t>Tính</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cách</a:t>
              </a:r>
              <a:endParaRPr lang="en-US" sz="2000" dirty="0">
                <a:latin typeface="Arial" panose="020B0604020202020204" pitchFamily="34" charset="0"/>
                <a:ea typeface="Cambria" panose="02040503050406030204" pitchFamily="18" charset="0"/>
                <a:cs typeface="Arial" panose="020B0604020202020204" pitchFamily="34" charset="0"/>
              </a:endParaRPr>
            </a:p>
          </p:txBody>
        </p:sp>
      </p:grpSp>
      <p:grpSp>
        <p:nvGrpSpPr>
          <p:cNvPr id="7" name="Group 6">
            <a:extLst>
              <a:ext uri="{FF2B5EF4-FFF2-40B4-BE49-F238E27FC236}">
                <a16:creationId xmlns:a16="http://schemas.microsoft.com/office/drawing/2014/main" id="{FB6F9777-7ED0-B6C7-DA75-17A8CB2E693B}"/>
              </a:ext>
            </a:extLst>
          </p:cNvPr>
          <p:cNvGrpSpPr/>
          <p:nvPr/>
        </p:nvGrpSpPr>
        <p:grpSpPr>
          <a:xfrm>
            <a:off x="4324707" y="3416479"/>
            <a:ext cx="4285893" cy="2412798"/>
            <a:chOff x="4826736" y="2971862"/>
            <a:chExt cx="3500004" cy="1680944"/>
          </a:xfrm>
        </p:grpSpPr>
        <p:sp>
          <p:nvSpPr>
            <p:cNvPr id="23566" name="AutoShape 5"/>
            <p:cNvSpPr>
              <a:spLocks noChangeAspect="1" noChangeArrowheads="1"/>
            </p:cNvSpPr>
            <p:nvPr/>
          </p:nvSpPr>
          <p:spPr bwMode="auto">
            <a:xfrm>
              <a:off x="4826736" y="2971862"/>
              <a:ext cx="3500004" cy="1680944"/>
            </a:xfrm>
            <a:prstGeom prst="triangle">
              <a:avLst>
                <a:gd name="adj" fmla="val 50000"/>
              </a:avLst>
            </a:prstGeom>
            <a:solidFill>
              <a:srgbClr val="CCCCFF"/>
            </a:solidFill>
            <a:ln w="9525">
              <a:solidFill>
                <a:srgbClr val="000000"/>
              </a:solidFill>
              <a:miter lim="800000"/>
              <a:headEnd/>
              <a:tailEnd/>
            </a:ln>
          </p:spPr>
          <p:txBody>
            <a:bodyPr/>
            <a:lstStyle/>
            <a:p>
              <a:endParaRPr lang="en-US" dirty="0">
                <a:latin typeface="Arial" panose="020B0604020202020204" pitchFamily="34" charset="0"/>
                <a:ea typeface="Cambria" panose="02040503050406030204" pitchFamily="18" charset="0"/>
                <a:cs typeface="Arial" panose="020B0604020202020204" pitchFamily="34" charset="0"/>
              </a:endParaRPr>
            </a:p>
          </p:txBody>
        </p:sp>
        <p:sp>
          <p:nvSpPr>
            <p:cNvPr id="9" name="TextBox 8">
              <a:extLst>
                <a:ext uri="{FF2B5EF4-FFF2-40B4-BE49-F238E27FC236}">
                  <a16:creationId xmlns:a16="http://schemas.microsoft.com/office/drawing/2014/main" id="{AE0CE09F-6B04-4E37-BED3-9D5E48F50C3F}"/>
                </a:ext>
              </a:extLst>
            </p:cNvPr>
            <p:cNvSpPr txBox="1"/>
            <p:nvPr/>
          </p:nvSpPr>
          <p:spPr>
            <a:xfrm>
              <a:off x="5436486" y="3974772"/>
              <a:ext cx="2343203" cy="450285"/>
            </a:xfrm>
            <a:prstGeom prst="rect">
              <a:avLst/>
            </a:prstGeom>
            <a:noFill/>
          </p:spPr>
          <p:txBody>
            <a:bodyPr wrap="square" rtlCol="0">
              <a:spAutoFit/>
            </a:bodyPr>
            <a:lstStyle/>
            <a:p>
              <a:pPr algn="ctr"/>
              <a:r>
                <a:rPr lang="en-US" sz="3600" b="1" dirty="0">
                  <a:latin typeface="Arial" panose="020B0604020202020204" pitchFamily="34" charset="0"/>
                  <a:ea typeface="Cambria" panose="02040503050406030204" pitchFamily="18" charset="0"/>
                  <a:cs typeface="Arial" panose="020B0604020202020204" pitchFamily="34" charset="0"/>
                </a:rPr>
                <a:t>NĂNG LỰC</a:t>
              </a:r>
            </a:p>
          </p:txBody>
        </p:sp>
      </p:grpSp>
      <p:grpSp>
        <p:nvGrpSpPr>
          <p:cNvPr id="6" name="Group 5">
            <a:extLst>
              <a:ext uri="{FF2B5EF4-FFF2-40B4-BE49-F238E27FC236}">
                <a16:creationId xmlns:a16="http://schemas.microsoft.com/office/drawing/2014/main" id="{5F488D26-1433-CEF3-0675-DC4B2F09A2AB}"/>
              </a:ext>
            </a:extLst>
          </p:cNvPr>
          <p:cNvGrpSpPr/>
          <p:nvPr/>
        </p:nvGrpSpPr>
        <p:grpSpPr>
          <a:xfrm>
            <a:off x="8461350" y="4720186"/>
            <a:ext cx="2605085" cy="1529567"/>
            <a:chOff x="8028768" y="4337365"/>
            <a:chExt cx="2082708" cy="1037269"/>
          </a:xfrm>
        </p:grpSpPr>
        <p:sp>
          <p:nvSpPr>
            <p:cNvPr id="23564" name="Oval 8"/>
            <p:cNvSpPr>
              <a:spLocks noChangeArrowheads="1"/>
            </p:cNvSpPr>
            <p:nvPr/>
          </p:nvSpPr>
          <p:spPr bwMode="auto">
            <a:xfrm>
              <a:off x="8028768" y="4337365"/>
              <a:ext cx="2082708" cy="1037269"/>
            </a:xfrm>
            <a:prstGeom prst="ellipse">
              <a:avLst/>
            </a:prstGeom>
            <a:solidFill>
              <a:srgbClr val="D8EBB3"/>
            </a:solidFill>
            <a:ln w="9525">
              <a:solidFill>
                <a:srgbClr val="000000"/>
              </a:solidFill>
              <a:round/>
              <a:headEnd/>
              <a:tailEnd/>
            </a:ln>
          </p:spPr>
          <p:txBody>
            <a:bodyPr/>
            <a:lstStyle/>
            <a:p>
              <a:endParaRPr lang="en-US" dirty="0">
                <a:latin typeface="Arial" panose="020B0604020202020204" pitchFamily="34" charset="0"/>
                <a:ea typeface="Cambria" panose="02040503050406030204" pitchFamily="18" charset="0"/>
                <a:cs typeface="Arial" panose="020B0604020202020204" pitchFamily="34" charset="0"/>
              </a:endParaRPr>
            </a:p>
          </p:txBody>
        </p:sp>
        <p:sp>
          <p:nvSpPr>
            <p:cNvPr id="10" name="TextBox 9">
              <a:extLst>
                <a:ext uri="{FF2B5EF4-FFF2-40B4-BE49-F238E27FC236}">
                  <a16:creationId xmlns:a16="http://schemas.microsoft.com/office/drawing/2014/main" id="{F389D2FC-6DE7-4E8B-A65F-6CE8C9CD4937}"/>
                </a:ext>
              </a:extLst>
            </p:cNvPr>
            <p:cNvSpPr txBox="1"/>
            <p:nvPr/>
          </p:nvSpPr>
          <p:spPr>
            <a:xfrm>
              <a:off x="8307800" y="4692927"/>
              <a:ext cx="1705626" cy="396563"/>
            </a:xfrm>
            <a:prstGeom prst="rect">
              <a:avLst/>
            </a:prstGeom>
            <a:noFill/>
          </p:spPr>
          <p:txBody>
            <a:bodyPr wrap="square" rtlCol="0">
              <a:spAutoFit/>
            </a:bodyPr>
            <a:lstStyle/>
            <a:p>
              <a:pPr algn="ctr"/>
              <a:r>
                <a:rPr lang="en-US" sz="3200" dirty="0" err="1">
                  <a:latin typeface="Arial" panose="020B0604020202020204" pitchFamily="34" charset="0"/>
                  <a:ea typeface="Cambria" panose="02040503050406030204" pitchFamily="18" charset="0"/>
                  <a:cs typeface="Arial" panose="020B0604020202020204" pitchFamily="34" charset="0"/>
                </a:rPr>
                <a:t>Kiến</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thức</a:t>
              </a:r>
              <a:endParaRPr lang="en-US" sz="3200" dirty="0">
                <a:latin typeface="Arial" panose="020B0604020202020204" pitchFamily="34" charset="0"/>
                <a:ea typeface="Cambria" panose="02040503050406030204" pitchFamily="18" charset="0"/>
                <a:cs typeface="Arial" panose="020B0604020202020204" pitchFamily="34" charset="0"/>
              </a:endParaRPr>
            </a:p>
          </p:txBody>
        </p:sp>
      </p:grpSp>
      <p:grpSp>
        <p:nvGrpSpPr>
          <p:cNvPr id="5" name="Group 4">
            <a:extLst>
              <a:ext uri="{FF2B5EF4-FFF2-40B4-BE49-F238E27FC236}">
                <a16:creationId xmlns:a16="http://schemas.microsoft.com/office/drawing/2014/main" id="{397FE4F0-4F82-DAF4-3989-207EC871444F}"/>
              </a:ext>
            </a:extLst>
          </p:cNvPr>
          <p:cNvGrpSpPr/>
          <p:nvPr/>
        </p:nvGrpSpPr>
        <p:grpSpPr>
          <a:xfrm>
            <a:off x="1745304" y="4890536"/>
            <a:ext cx="2605086" cy="1529567"/>
            <a:chOff x="2823067" y="4358934"/>
            <a:chExt cx="2144267" cy="1037269"/>
          </a:xfrm>
        </p:grpSpPr>
        <p:sp>
          <p:nvSpPr>
            <p:cNvPr id="23560" name="Oval 14"/>
            <p:cNvSpPr>
              <a:spLocks noChangeArrowheads="1"/>
            </p:cNvSpPr>
            <p:nvPr/>
          </p:nvSpPr>
          <p:spPr bwMode="auto">
            <a:xfrm>
              <a:off x="2823067" y="4358934"/>
              <a:ext cx="2144267" cy="1037269"/>
            </a:xfrm>
            <a:prstGeom prst="ellipse">
              <a:avLst/>
            </a:prstGeom>
            <a:solidFill>
              <a:srgbClr val="FFFFCC"/>
            </a:solidFill>
            <a:ln w="9525">
              <a:solidFill>
                <a:srgbClr val="000000"/>
              </a:solidFill>
              <a:round/>
              <a:headEnd/>
              <a:tailEnd/>
            </a:ln>
          </p:spPr>
          <p:txBody>
            <a:bodyPr/>
            <a:lstStyle/>
            <a:p>
              <a:endParaRPr lang="en-US" dirty="0">
                <a:latin typeface="Arial" panose="020B0604020202020204" pitchFamily="34" charset="0"/>
                <a:ea typeface="Cambria" panose="02040503050406030204" pitchFamily="18" charset="0"/>
                <a:cs typeface="Arial" panose="020B0604020202020204" pitchFamily="34" charset="0"/>
              </a:endParaRPr>
            </a:p>
          </p:txBody>
        </p:sp>
        <p:sp>
          <p:nvSpPr>
            <p:cNvPr id="11" name="TextBox 10">
              <a:extLst>
                <a:ext uri="{FF2B5EF4-FFF2-40B4-BE49-F238E27FC236}">
                  <a16:creationId xmlns:a16="http://schemas.microsoft.com/office/drawing/2014/main" id="{852E3CF3-1260-400B-87CA-7C156F0D413B}"/>
                </a:ext>
              </a:extLst>
            </p:cNvPr>
            <p:cNvSpPr txBox="1"/>
            <p:nvPr/>
          </p:nvSpPr>
          <p:spPr>
            <a:xfrm>
              <a:off x="3038814" y="4692927"/>
              <a:ext cx="1837110" cy="396563"/>
            </a:xfrm>
            <a:prstGeom prst="rect">
              <a:avLst/>
            </a:prstGeom>
            <a:noFill/>
          </p:spPr>
          <p:txBody>
            <a:bodyPr wrap="square" rtlCol="0">
              <a:spAutoFit/>
            </a:bodyPr>
            <a:lstStyle/>
            <a:p>
              <a:pPr algn="ctr"/>
              <a:r>
                <a:rPr lang="en-US" sz="3200" dirty="0" err="1">
                  <a:latin typeface="Arial" panose="020B0604020202020204" pitchFamily="34" charset="0"/>
                  <a:ea typeface="Cambria" panose="02040503050406030204" pitchFamily="18" charset="0"/>
                  <a:cs typeface="Arial" panose="020B0604020202020204" pitchFamily="34" charset="0"/>
                </a:rPr>
                <a:t>Kỹ</a:t>
              </a:r>
              <a:r>
                <a:rPr lang="en-US" sz="3200" dirty="0">
                  <a:latin typeface="Arial" panose="020B0604020202020204" pitchFamily="34" charset="0"/>
                  <a:ea typeface="Cambria" panose="02040503050406030204" pitchFamily="18" charset="0"/>
                  <a:cs typeface="Arial" panose="020B0604020202020204" pitchFamily="34" charset="0"/>
                </a:rPr>
                <a:t> </a:t>
              </a:r>
              <a:r>
                <a:rPr lang="en-US" sz="3200" dirty="0" err="1">
                  <a:latin typeface="Arial" panose="020B0604020202020204" pitchFamily="34" charset="0"/>
                  <a:ea typeface="Cambria" panose="02040503050406030204" pitchFamily="18" charset="0"/>
                  <a:cs typeface="Arial" panose="020B0604020202020204" pitchFamily="34" charset="0"/>
                </a:rPr>
                <a:t>năng</a:t>
              </a:r>
              <a:endParaRPr lang="en-US" sz="3200" dirty="0">
                <a:latin typeface="Arial" panose="020B0604020202020204" pitchFamily="34"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244938394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319216" y="1060939"/>
            <a:ext cx="10515600" cy="719756"/>
          </a:xfrm>
        </p:spPr>
        <p:txBody>
          <a:bodyPr>
            <a:noAutofit/>
          </a:bodyPr>
          <a:lstStyle/>
          <a:p>
            <a:pPr eaLnBrk="1" hangingPunct="1"/>
            <a:r>
              <a:rPr lang="en-US" sz="2800" dirty="0">
                <a:latin typeface="Cambria" panose="02040503050406030204" pitchFamily="18" charset="0"/>
                <a:ea typeface="Cambria" panose="02040503050406030204" pitchFamily="18" charset="0"/>
                <a:cs typeface="Arial" panose="020B0604020202020204" pitchFamily="34" charset="0"/>
              </a:rPr>
              <a:t>NĂNG LỰC GIẢNG VIÊN – THÁI ĐỘ/TÍNH CÁCH (ATTITUDE)</a:t>
            </a:r>
          </a:p>
        </p:txBody>
      </p:sp>
      <p:pic>
        <p:nvPicPr>
          <p:cNvPr id="24581" name="Picture 4" descr="j0230876"/>
          <p:cNvPicPr>
            <a:picLocks noGrp="1" noChangeAspect="1" noChangeArrowheads="1"/>
          </p:cNvPicPr>
          <p:nvPr>
            <p:ph idx="1"/>
          </p:nvPr>
        </p:nvPicPr>
        <p:blipFill>
          <a:blip r:embed="rId2"/>
          <a:stretch>
            <a:fillRect/>
          </a:stretch>
        </p:blipFill>
        <p:spPr>
          <a:xfrm>
            <a:off x="3363346" y="2013202"/>
            <a:ext cx="4221643" cy="4244864"/>
          </a:xfrm>
        </p:spPr>
      </p:pic>
    </p:spTree>
    <p:extLst>
      <p:ext uri="{BB962C8B-B14F-4D97-AF65-F5344CB8AC3E}">
        <p14:creationId xmlns:p14="http://schemas.microsoft.com/office/powerpoint/2010/main" val="26798903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405713" y="1108721"/>
            <a:ext cx="10515600" cy="719756"/>
          </a:xfrm>
        </p:spPr>
        <p:txBody>
          <a:bodyPr>
            <a:noAutofit/>
          </a:bodyPr>
          <a:lstStyle/>
          <a:p>
            <a:pPr eaLnBrk="1" hangingPunct="1"/>
            <a:r>
              <a:rPr lang="en-US" dirty="0">
                <a:latin typeface="Cambria" panose="02040503050406030204" pitchFamily="18" charset="0"/>
                <a:ea typeface="Cambria" panose="02040503050406030204" pitchFamily="18" charset="0"/>
                <a:cs typeface="Arial" panose="020B0604020202020204" pitchFamily="34" charset="0"/>
              </a:rPr>
              <a:t>NĂNG LỰC GIẢNG VIÊN – KỸ NĂNG (SKILL)</a:t>
            </a:r>
          </a:p>
        </p:txBody>
      </p:sp>
      <p:pic>
        <p:nvPicPr>
          <p:cNvPr id="25605" name="Picture 4" descr="j0199727"/>
          <p:cNvPicPr>
            <a:picLocks noGrp="1" noChangeAspect="1" noChangeArrowheads="1"/>
          </p:cNvPicPr>
          <p:nvPr>
            <p:ph idx="1"/>
          </p:nvPr>
        </p:nvPicPr>
        <p:blipFill>
          <a:blip r:embed="rId2"/>
          <a:stretch>
            <a:fillRect/>
          </a:stretch>
        </p:blipFill>
        <p:spPr>
          <a:xfrm>
            <a:off x="5213546" y="3325888"/>
            <a:ext cx="1764909" cy="1736559"/>
          </a:xfrm>
        </p:spPr>
      </p:pic>
    </p:spTree>
    <p:extLst>
      <p:ext uri="{BB962C8B-B14F-4D97-AF65-F5344CB8AC3E}">
        <p14:creationId xmlns:p14="http://schemas.microsoft.com/office/powerpoint/2010/main" val="21109433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9" name="Picture 4" descr="j0217698"/>
          <p:cNvPicPr>
            <a:picLocks noGrp="1" noChangeAspect="1" noChangeArrowheads="1"/>
          </p:cNvPicPr>
          <p:nvPr>
            <p:ph sz="half" idx="2"/>
          </p:nvPr>
        </p:nvPicPr>
        <p:blipFill>
          <a:blip r:embed="rId2"/>
          <a:srcRect/>
          <a:stretch>
            <a:fillRect/>
          </a:stretch>
        </p:blipFill>
        <p:spPr>
          <a:xfrm>
            <a:off x="4399007" y="2148103"/>
            <a:ext cx="4914628" cy="3686758"/>
          </a:xfrm>
        </p:spPr>
      </p:pic>
      <p:sp>
        <p:nvSpPr>
          <p:cNvPr id="4" name="Rectangle 2">
            <a:extLst>
              <a:ext uri="{FF2B5EF4-FFF2-40B4-BE49-F238E27FC236}">
                <a16:creationId xmlns:a16="http://schemas.microsoft.com/office/drawing/2014/main" id="{86E5C0A4-D6FF-FF76-98B9-B4F923B25CC6}"/>
              </a:ext>
            </a:extLst>
          </p:cNvPr>
          <p:cNvSpPr txBox="1">
            <a:spLocks noChangeArrowheads="1"/>
          </p:cNvSpPr>
          <p:nvPr/>
        </p:nvSpPr>
        <p:spPr>
          <a:xfrm>
            <a:off x="515999" y="1130553"/>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Arial" panose="020B0604020202020204" pitchFamily="34" charset="0"/>
                <a:ea typeface="Cambria" panose="02040503050406030204" pitchFamily="18" charset="0"/>
                <a:cs typeface="Arial" panose="020B0604020202020204" pitchFamily="34" charset="0"/>
              </a:rPr>
              <a:t>NĂNG LỰC GIẢNG VIÊN – KIẾN THỨC (KNOWLEDGE)</a:t>
            </a:r>
          </a:p>
        </p:txBody>
      </p:sp>
    </p:spTree>
    <p:extLst>
      <p:ext uri="{BB962C8B-B14F-4D97-AF65-F5344CB8AC3E}">
        <p14:creationId xmlns:p14="http://schemas.microsoft.com/office/powerpoint/2010/main" val="64760341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4" name="Rectangle 8"/>
          <p:cNvSpPr>
            <a:spLocks noGrp="1" noChangeArrowheads="1"/>
          </p:cNvSpPr>
          <p:nvPr>
            <p:ph type="title"/>
          </p:nvPr>
        </p:nvSpPr>
        <p:spPr>
          <a:xfrm>
            <a:off x="319216" y="1127893"/>
            <a:ext cx="10515600" cy="719756"/>
          </a:xfrm>
        </p:spPr>
        <p:txBody>
          <a:bodyPr>
            <a:normAutofit/>
          </a:bodyPr>
          <a:lstStyle/>
          <a:p>
            <a:r>
              <a:rPr lang="en-US" altLang="en-US" dirty="0">
                <a:latin typeface="Arial" panose="020B0604020202020204" pitchFamily="34" charset="0"/>
                <a:cs typeface="Arial" panose="020B0604020202020204" pitchFamily="34" charset="0"/>
              </a:rPr>
              <a:t>MỤC ĐÍCH CỦA VIỆC ĐÁNH GIÁ KHÓA HỌC</a:t>
            </a:r>
          </a:p>
        </p:txBody>
      </p:sp>
      <p:sp>
        <p:nvSpPr>
          <p:cNvPr id="148485" name="Rectangle 5"/>
          <p:cNvSpPr>
            <a:spLocks noGrp="1" noChangeArrowheads="1"/>
          </p:cNvSpPr>
          <p:nvPr>
            <p:ph idx="1"/>
          </p:nvPr>
        </p:nvSpPr>
        <p:spPr>
          <a:xfrm>
            <a:off x="716155" y="2284531"/>
            <a:ext cx="5795856" cy="3085698"/>
          </a:xfrm>
        </p:spPr>
        <p:txBody>
          <a:bodyPr>
            <a:normAutofit fontScale="92500" lnSpcReduction="20000"/>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Bảo</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đảm</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đạt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được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mục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tiêu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của</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buổi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r>
              <a:rPr lang="en-US" altLang="en-US" sz="2400" dirty="0">
                <a:latin typeface="Arial" panose="020B0604020202020204" pitchFamily="34"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Thỏa</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mãn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nhu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cầu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học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tập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của</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học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viên</a:t>
            </a:r>
            <a:r>
              <a:rPr lang="en-US" altLang="en-US" sz="2400" dirty="0">
                <a:latin typeface="Arial" panose="020B0604020202020204" pitchFamily="34"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Điều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chỉnh</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nội</a:t>
            </a:r>
            <a:r>
              <a:rPr lang="en-US" altLang="en-US" sz="2400" dirty="0">
                <a:latin typeface="Arial" panose="020B0604020202020204" pitchFamily="34" charset="0"/>
                <a:cs typeface="Arial" panose="020B0604020202020204" pitchFamily="34" charset="0"/>
              </a:rPr>
              <a:t> dung </a:t>
            </a:r>
            <a:r>
              <a:rPr lang="en-US" altLang="en-US" sz="2400" dirty="0" err="1">
                <a:latin typeface="Arial" panose="020B0604020202020204" pitchFamily="34" charset="0"/>
                <a:cs typeface="Arial" panose="020B0604020202020204" pitchFamily="34" charset="0"/>
              </a:rPr>
              <a:t>và</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phương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pháp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tiếp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cận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của</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viên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ngay</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tại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chỗ</a:t>
            </a:r>
            <a:r>
              <a:rPr lang="en-US" altLang="en-US" sz="2400" dirty="0">
                <a:latin typeface="Arial" panose="020B0604020202020204" pitchFamily="34" charset="0"/>
                <a:cs typeface="Arial" panose="020B0604020202020204" pitchFamily="34" charset="0"/>
              </a:rPr>
              <a:t>.</a:t>
            </a:r>
          </a:p>
        </p:txBody>
      </p:sp>
      <p:pic>
        <p:nvPicPr>
          <p:cNvPr id="125956" name="Picture 9" descr="MPj043133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4215" y="2284531"/>
            <a:ext cx="4339586" cy="292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57149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8485">
                                            <p:txEl>
                                              <p:pRg st="0" end="0"/>
                                            </p:txEl>
                                          </p:spTgt>
                                        </p:tgtEl>
                                        <p:attrNameLst>
                                          <p:attrName>style.visibility</p:attrName>
                                        </p:attrNameLst>
                                      </p:cBhvr>
                                      <p:to>
                                        <p:strVal val="visible"/>
                                      </p:to>
                                    </p:set>
                                    <p:anim calcmode="lin" valueType="num">
                                      <p:cBhvr additive="base">
                                        <p:cTn id="7" dur="500" fill="hold"/>
                                        <p:tgtEl>
                                          <p:spTgt spid="1484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8485">
                                            <p:txEl>
                                              <p:pRg st="1" end="1"/>
                                            </p:txEl>
                                          </p:spTgt>
                                        </p:tgtEl>
                                        <p:attrNameLst>
                                          <p:attrName>style.visibility</p:attrName>
                                        </p:attrNameLst>
                                      </p:cBhvr>
                                      <p:to>
                                        <p:strVal val="visible"/>
                                      </p:to>
                                    </p:set>
                                    <p:anim calcmode="lin" valueType="num">
                                      <p:cBhvr additive="base">
                                        <p:cTn id="13" dur="500" fill="hold"/>
                                        <p:tgtEl>
                                          <p:spTgt spid="14848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84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8485">
                                            <p:txEl>
                                              <p:pRg st="2" end="2"/>
                                            </p:txEl>
                                          </p:spTgt>
                                        </p:tgtEl>
                                        <p:attrNameLst>
                                          <p:attrName>style.visibility</p:attrName>
                                        </p:attrNameLst>
                                      </p:cBhvr>
                                      <p:to>
                                        <p:strVal val="visible"/>
                                      </p:to>
                                    </p:set>
                                    <p:anim calcmode="lin" valueType="num">
                                      <p:cBhvr additive="base">
                                        <p:cTn id="19" dur="500" fill="hold"/>
                                        <p:tgtEl>
                                          <p:spTgt spid="14848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848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5"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520828" y="1236927"/>
            <a:ext cx="8228529" cy="360316"/>
          </a:xfrm>
        </p:spPr>
        <p:txBody>
          <a:bodyPr>
            <a:noAutofit/>
          </a:bodyPr>
          <a:lstStyle/>
          <a:p>
            <a:pPr eaLnBrk="1" hangingPunct="1"/>
            <a:r>
              <a:rPr lang="en-US" altLang="en-US" b="1" dirty="0">
                <a:latin typeface="Arial" panose="020B0604020202020204" pitchFamily="34" charset="0"/>
                <a:cs typeface="Arial" panose="020B0604020202020204" pitchFamily="34" charset="0"/>
              </a:rPr>
              <a:t>ĐÁNH GIÁ KHI NÀO?</a:t>
            </a:r>
          </a:p>
        </p:txBody>
      </p:sp>
      <p:sp>
        <p:nvSpPr>
          <p:cNvPr id="75779" name="Rectangle 3"/>
          <p:cNvSpPr>
            <a:spLocks noGrp="1" noChangeArrowheads="1"/>
          </p:cNvSpPr>
          <p:nvPr>
            <p:ph idx="1"/>
          </p:nvPr>
        </p:nvSpPr>
        <p:spPr>
          <a:xfrm>
            <a:off x="1526963" y="2453248"/>
            <a:ext cx="8228529" cy="3546013"/>
          </a:xfrm>
        </p:spPr>
        <p:txBody>
          <a:bodyPr>
            <a:normAutofit/>
          </a:bodyPr>
          <a:lstStyle/>
          <a:p>
            <a:pPr>
              <a:lnSpc>
                <a:spcPct val="150000"/>
              </a:lnSpc>
              <a:spcBef>
                <a:spcPts val="600"/>
              </a:spcBef>
            </a:pPr>
            <a:r>
              <a:rPr lang="en-US" altLang="en-US" sz="2400" dirty="0" err="1">
                <a:latin typeface="Arial" panose="020B0604020202020204" pitchFamily="34" charset="0"/>
                <a:cs typeface="Arial" panose="020B0604020202020204" pitchFamily="34" charset="0"/>
              </a:rPr>
              <a:t>Đánh</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giá</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trong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buổi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r>
              <a:rPr lang="en-US" altLang="en-US" sz="2400" dirty="0">
                <a:latin typeface="Arial" panose="020B0604020202020204" pitchFamily="34" charset="0"/>
                <a:cs typeface="Arial" panose="020B0604020202020204" pitchFamily="34" charset="0"/>
              </a:rPr>
              <a:t>.</a:t>
            </a:r>
          </a:p>
          <a:p>
            <a:pPr>
              <a:lnSpc>
                <a:spcPct val="150000"/>
              </a:lnSpc>
              <a:spcBef>
                <a:spcPts val="600"/>
              </a:spcBef>
            </a:pPr>
            <a:r>
              <a:rPr lang="en-US" altLang="en-US" sz="2400" dirty="0" err="1">
                <a:latin typeface="Arial" panose="020B0604020202020204" pitchFamily="34" charset="0"/>
                <a:cs typeface="Arial" panose="020B0604020202020204" pitchFamily="34" charset="0"/>
              </a:rPr>
              <a:t>Đánh</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giá</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khi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kết</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thúc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buổi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r>
              <a:rPr lang="en-US" altLang="en-US" sz="2400" dirty="0">
                <a:latin typeface="Arial" panose="020B0604020202020204" pitchFamily="34" charset="0"/>
                <a:cs typeface="Arial" panose="020B0604020202020204" pitchFamily="34" charset="0"/>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8601" y="1860746"/>
            <a:ext cx="4695949" cy="4146221"/>
          </a:xfrm>
          <a:prstGeom prst="rect">
            <a:avLst/>
          </a:prstGeom>
        </p:spPr>
      </p:pic>
    </p:spTree>
    <p:extLst>
      <p:ext uri="{BB962C8B-B14F-4D97-AF65-F5344CB8AC3E}">
        <p14:creationId xmlns:p14="http://schemas.microsoft.com/office/powerpoint/2010/main" val="2299717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additive="base">
                                        <p:cTn id="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5779">
                                            <p:txEl>
                                              <p:pRg st="1" end="1"/>
                                            </p:txEl>
                                          </p:spTgt>
                                        </p:tgtEl>
                                        <p:attrNameLst>
                                          <p:attrName>style.visibility</p:attrName>
                                        </p:attrNameLst>
                                      </p:cBhvr>
                                      <p:to>
                                        <p:strVal val="visible"/>
                                      </p:to>
                                    </p:set>
                                    <p:anim calcmode="lin" valueType="num">
                                      <p:cBhvr additive="base">
                                        <p:cTn id="13"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50" name="Rectangle 4"/>
          <p:cNvSpPr>
            <a:spLocks noGrp="1" noChangeArrowheads="1"/>
          </p:cNvSpPr>
          <p:nvPr>
            <p:ph type="title"/>
          </p:nvPr>
        </p:nvSpPr>
        <p:spPr>
          <a:xfrm>
            <a:off x="689002" y="733230"/>
            <a:ext cx="10514231" cy="1325390"/>
          </a:xfrm>
        </p:spPr>
        <p:txBody>
          <a:bodyPr>
            <a:normAutofit/>
          </a:bodyPr>
          <a:lstStyle/>
          <a:p>
            <a:pPr eaLnBrk="1" hangingPunct="1"/>
            <a:r>
              <a:rPr lang="en-US" altLang="en-US" dirty="0">
                <a:latin typeface="Arial" panose="020B0604020202020204" pitchFamily="34" charset="0"/>
                <a:cs typeface="Arial" panose="020B0604020202020204" pitchFamily="34" charset="0"/>
              </a:rPr>
              <a:t>NỘI DUNG ĐÁNH GIÁ</a:t>
            </a:r>
          </a:p>
        </p:txBody>
      </p:sp>
      <p:sp>
        <p:nvSpPr>
          <p:cNvPr id="150533" name="Rectangle 5"/>
          <p:cNvSpPr>
            <a:spLocks noGrp="1" noChangeArrowheads="1"/>
          </p:cNvSpPr>
          <p:nvPr>
            <p:ph idx="1"/>
          </p:nvPr>
        </p:nvSpPr>
        <p:spPr>
          <a:xfrm>
            <a:off x="2743639" y="2008287"/>
            <a:ext cx="6179360" cy="3546013"/>
          </a:xfrm>
        </p:spPr>
        <p:txBody>
          <a:bodyPr>
            <a:normAutofit/>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Mục</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tiêu</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buổi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r>
              <a:rPr lang="en-US" altLang="en-US" sz="2400" dirty="0">
                <a:latin typeface="Arial" panose="020B0604020202020204" pitchFamily="34" charset="0"/>
                <a:cs typeface="Arial" panose="020B0604020202020204" pitchFamily="34" charset="0"/>
              </a:rPr>
              <a:t> </a:t>
            </a:r>
            <a:endParaRPr lang="vi-VN" altLang="en-US" sz="2400" dirty="0">
              <a:latin typeface="Arial" panose="020B0604020202020204" pitchFamily="34"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Nội</a:t>
            </a:r>
            <a:r>
              <a:rPr lang="en-US" altLang="en-US" sz="2400" dirty="0">
                <a:latin typeface="Arial" panose="020B0604020202020204" pitchFamily="34" charset="0"/>
                <a:cs typeface="Arial" panose="020B0604020202020204" pitchFamily="34" charset="0"/>
              </a:rPr>
              <a:t> dung </a:t>
            </a:r>
            <a:r>
              <a:rPr lang="en-US" altLang="en-US" sz="2400" dirty="0" err="1">
                <a:latin typeface="Arial" panose="020B0604020202020204" pitchFamily="34" charset="0"/>
                <a:cs typeface="Arial" panose="020B0604020202020204" pitchFamily="34" charset="0"/>
              </a:rPr>
              <a:t>buổi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giảng</a:t>
            </a:r>
            <a:endParaRPr lang="en-US" altLang="en-US" sz="2400" dirty="0">
              <a:latin typeface="Arial" panose="020B0604020202020204" pitchFamily="34"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Phương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pháp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tiếp</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cận</a:t>
            </a:r>
            <a:endParaRPr lang="en-US" altLang="en-US" sz="2400" dirty="0">
              <a:latin typeface="Arial" panose="020B0604020202020204" pitchFamily="34"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cs typeface="Arial" panose="020B0604020202020204" pitchFamily="34" charset="0"/>
              </a:rPr>
              <a:t>Thời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lượng</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phân</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bổ</a:t>
            </a:r>
            <a:endParaRPr lang="en-US" altLang="en-US" sz="2400" dirty="0">
              <a:latin typeface="Arial" panose="020B0604020202020204" pitchFamily="34" charset="0"/>
              <a:cs typeface="Arial" panose="020B0604020202020204" pitchFamily="34" charset="0"/>
            </a:endParaRPr>
          </a:p>
        </p:txBody>
      </p:sp>
      <p:pic>
        <p:nvPicPr>
          <p:cNvPr id="130052" name="Picture 6" descr="MCj0434929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800" y="1831654"/>
            <a:ext cx="3370397" cy="337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2945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0533">
                                            <p:txEl>
                                              <p:pRg st="0" end="0"/>
                                            </p:txEl>
                                          </p:spTgt>
                                        </p:tgtEl>
                                        <p:attrNameLst>
                                          <p:attrName>style.visibility</p:attrName>
                                        </p:attrNameLst>
                                      </p:cBhvr>
                                      <p:to>
                                        <p:strVal val="visible"/>
                                      </p:to>
                                    </p:set>
                                    <p:anim calcmode="lin" valueType="num">
                                      <p:cBhvr additive="base">
                                        <p:cTn id="7" dur="500" fill="hold"/>
                                        <p:tgtEl>
                                          <p:spTgt spid="1505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05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0533">
                                            <p:txEl>
                                              <p:pRg st="1" end="1"/>
                                            </p:txEl>
                                          </p:spTgt>
                                        </p:tgtEl>
                                        <p:attrNameLst>
                                          <p:attrName>style.visibility</p:attrName>
                                        </p:attrNameLst>
                                      </p:cBhvr>
                                      <p:to>
                                        <p:strVal val="visible"/>
                                      </p:to>
                                    </p:set>
                                    <p:anim calcmode="lin" valueType="num">
                                      <p:cBhvr additive="base">
                                        <p:cTn id="13" dur="500" fill="hold"/>
                                        <p:tgtEl>
                                          <p:spTgt spid="15053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053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0533">
                                            <p:txEl>
                                              <p:pRg st="2" end="2"/>
                                            </p:txEl>
                                          </p:spTgt>
                                        </p:tgtEl>
                                        <p:attrNameLst>
                                          <p:attrName>style.visibility</p:attrName>
                                        </p:attrNameLst>
                                      </p:cBhvr>
                                      <p:to>
                                        <p:strVal val="visible"/>
                                      </p:to>
                                    </p:set>
                                    <p:anim calcmode="lin" valueType="num">
                                      <p:cBhvr additive="base">
                                        <p:cTn id="19" dur="500" fill="hold"/>
                                        <p:tgtEl>
                                          <p:spTgt spid="15053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05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0533">
                                            <p:txEl>
                                              <p:pRg st="3" end="3"/>
                                            </p:txEl>
                                          </p:spTgt>
                                        </p:tgtEl>
                                        <p:attrNameLst>
                                          <p:attrName>style.visibility</p:attrName>
                                        </p:attrNameLst>
                                      </p:cBhvr>
                                      <p:to>
                                        <p:strVal val="visible"/>
                                      </p:to>
                                    </p:set>
                                    <p:anim calcmode="lin" valueType="num">
                                      <p:cBhvr additive="base">
                                        <p:cTn id="25" dur="500" fill="hold"/>
                                        <p:tgtEl>
                                          <p:spTgt spid="15053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053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3"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098" name="Rectangle 4"/>
          <p:cNvSpPr>
            <a:spLocks noGrp="1" noChangeArrowheads="1"/>
          </p:cNvSpPr>
          <p:nvPr>
            <p:ph type="title"/>
          </p:nvPr>
        </p:nvSpPr>
        <p:spPr>
          <a:xfrm>
            <a:off x="455644" y="1637482"/>
            <a:ext cx="8228529" cy="582875"/>
          </a:xfrm>
        </p:spPr>
        <p:txBody>
          <a:bodyPr>
            <a:noAutofit/>
          </a:bodyPr>
          <a:lstStyle/>
          <a:p>
            <a:pPr eaLnBrk="1" hangingPunct="1"/>
            <a:r>
              <a:rPr lang="en-US" altLang="en-US" b="1" dirty="0">
                <a:latin typeface="Arial" panose="020B0604020202020204" pitchFamily="34" charset="0"/>
                <a:cs typeface="Arial" panose="020B0604020202020204" pitchFamily="34" charset="0"/>
              </a:rPr>
              <a:t>AI THAM GIA ĐÁNH GIÁ</a:t>
            </a:r>
          </a:p>
        </p:txBody>
      </p:sp>
      <p:sp>
        <p:nvSpPr>
          <p:cNvPr id="152581" name="Rectangle 5"/>
          <p:cNvSpPr>
            <a:spLocks noGrp="1" noChangeArrowheads="1"/>
          </p:cNvSpPr>
          <p:nvPr>
            <p:ph idx="1"/>
          </p:nvPr>
        </p:nvSpPr>
        <p:spPr>
          <a:xfrm>
            <a:off x="780450" y="2580849"/>
            <a:ext cx="6299972" cy="3085698"/>
          </a:xfrm>
        </p:spPr>
        <p:txBody>
          <a:bodyPr>
            <a:normAutofit fontScale="92500" lnSpcReduction="20000"/>
          </a:bodyPr>
          <a:lstStyle/>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ea typeface="Cambria" panose="02040503050406030204" pitchFamily="18" charset="0"/>
                <a:cs typeface="Arial" panose="020B0604020202020204" pitchFamily="34" charset="0"/>
              </a:rPr>
              <a:t>Học</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viên</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đánh</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giá</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quá</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trình</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giảng</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dạy</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của</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Giảng</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viên</a:t>
            </a:r>
            <a:r>
              <a:rPr lang="en-US" altLang="en-US" sz="2400" dirty="0">
                <a:latin typeface="Arial" panose="020B0604020202020204" pitchFamily="34" charset="0"/>
                <a:ea typeface="Cambria" panose="02040503050406030204" pitchFamily="18" charset="0"/>
                <a:cs typeface="Arial" panose="020B0604020202020204" pitchFamily="34" charset="0"/>
              </a:rPr>
              <a:t>.</a:t>
            </a:r>
          </a:p>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ea typeface="Cambria" panose="02040503050406030204" pitchFamily="18" charset="0"/>
                <a:cs typeface="Arial" panose="020B0604020202020204" pitchFamily="34" charset="0"/>
              </a:rPr>
              <a:t>Giảng</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viên</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tự</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đánh</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giá</a:t>
            </a:r>
            <a:r>
              <a:rPr lang="en-US" altLang="en-US" sz="2400" dirty="0">
                <a:latin typeface="Arial" panose="020B0604020202020204" pitchFamily="34" charset="0"/>
                <a:ea typeface="Cambria" panose="02040503050406030204" pitchFamily="18" charset="0"/>
                <a:cs typeface="Arial" panose="020B0604020202020204" pitchFamily="34" charset="0"/>
              </a:rPr>
              <a:t>.</a:t>
            </a:r>
          </a:p>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Arial" panose="020B0604020202020204" pitchFamily="34" charset="0"/>
                <a:ea typeface="Cambria" panose="02040503050406030204" pitchFamily="18" charset="0"/>
                <a:cs typeface="Arial" panose="020B0604020202020204" pitchFamily="34" charset="0"/>
              </a:rPr>
              <a:t>Đánh</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giá</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của</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đồng</a:t>
            </a:r>
            <a:r>
              <a:rPr lang="en-US" altLang="en-US" sz="2400" dirty="0">
                <a:latin typeface="Arial" panose="020B0604020202020204" pitchFamily="34" charset="0"/>
                <a:ea typeface="Cambria" panose="02040503050406030204" pitchFamily="18" charset="0"/>
                <a:cs typeface="Arial" panose="020B0604020202020204" pitchFamily="34" charset="0"/>
              </a:rPr>
              <a:t> </a:t>
            </a:r>
            <a:r>
              <a:rPr lang="en-US" altLang="en-US" sz="2400" dirty="0" err="1">
                <a:latin typeface="Arial" panose="020B0604020202020204" pitchFamily="34" charset="0"/>
                <a:ea typeface="Cambria" panose="02040503050406030204" pitchFamily="18" charset="0"/>
                <a:cs typeface="Arial" panose="020B0604020202020204" pitchFamily="34" charset="0"/>
              </a:rPr>
              <a:t>nghiệp</a:t>
            </a:r>
            <a:r>
              <a:rPr lang="vi-VN" altLang="en-US" sz="2400" dirty="0">
                <a:latin typeface="Arial" panose="020B0604020202020204" pitchFamily="34" charset="0"/>
                <a:ea typeface="Cambria" panose="02040503050406030204" pitchFamily="18" charset="0"/>
                <a:cs typeface="Arial" panose="020B0604020202020204" pitchFamily="34" charset="0"/>
              </a:rPr>
              <a:t> hoặc tổ chức đào tạo. </a:t>
            </a:r>
            <a:endParaRPr lang="en-US" altLang="en-US" sz="2400" dirty="0">
              <a:latin typeface="Arial" panose="020B0604020202020204" pitchFamily="34" charset="0"/>
              <a:ea typeface="Cambria" panose="02040503050406030204" pitchFamily="18" charset="0"/>
              <a:cs typeface="Arial" panose="020B0604020202020204" pitchFamily="34" charset="0"/>
            </a:endParaRPr>
          </a:p>
        </p:txBody>
      </p:sp>
      <p:pic>
        <p:nvPicPr>
          <p:cNvPr id="6146" name="Picture 2" descr="Sửa quy định giảng viên trong xác định năng lực đào tạo đại học">
            <a:extLst>
              <a:ext uri="{FF2B5EF4-FFF2-40B4-BE49-F238E27FC236}">
                <a16:creationId xmlns:a16="http://schemas.microsoft.com/office/drawing/2014/main" id="{ADFB9110-6F9F-0A8C-07DE-138070023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980" y="1220219"/>
            <a:ext cx="4033925" cy="268928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Trường Đại học Đại Nam">
            <a:extLst>
              <a:ext uri="{FF2B5EF4-FFF2-40B4-BE49-F238E27FC236}">
                <a16:creationId xmlns:a16="http://schemas.microsoft.com/office/drawing/2014/main" id="{CD3F5F8F-DD84-CE49-9DE3-AD532FD6E3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3980" y="4269994"/>
            <a:ext cx="3978578" cy="2553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7023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2581">
                                            <p:txEl>
                                              <p:pRg st="0" end="0"/>
                                            </p:txEl>
                                          </p:spTgt>
                                        </p:tgtEl>
                                        <p:attrNameLst>
                                          <p:attrName>style.visibility</p:attrName>
                                        </p:attrNameLst>
                                      </p:cBhvr>
                                      <p:to>
                                        <p:strVal val="visible"/>
                                      </p:to>
                                    </p:set>
                                    <p:anim calcmode="lin" valueType="num">
                                      <p:cBhvr additive="base">
                                        <p:cTn id="7" dur="500" fill="hold"/>
                                        <p:tgtEl>
                                          <p:spTgt spid="1525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25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2581">
                                            <p:txEl>
                                              <p:pRg st="1" end="1"/>
                                            </p:txEl>
                                          </p:spTgt>
                                        </p:tgtEl>
                                        <p:attrNameLst>
                                          <p:attrName>style.visibility</p:attrName>
                                        </p:attrNameLst>
                                      </p:cBhvr>
                                      <p:to>
                                        <p:strVal val="visible"/>
                                      </p:to>
                                    </p:set>
                                    <p:anim calcmode="lin" valueType="num">
                                      <p:cBhvr additive="base">
                                        <p:cTn id="13" dur="500" fill="hold"/>
                                        <p:tgtEl>
                                          <p:spTgt spid="1525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25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2581">
                                            <p:txEl>
                                              <p:pRg st="2" end="2"/>
                                            </p:txEl>
                                          </p:spTgt>
                                        </p:tgtEl>
                                        <p:attrNameLst>
                                          <p:attrName>style.visibility</p:attrName>
                                        </p:attrNameLst>
                                      </p:cBhvr>
                                      <p:to>
                                        <p:strVal val="visible"/>
                                      </p:to>
                                    </p:set>
                                    <p:anim calcmode="lin" valueType="num">
                                      <p:cBhvr additive="base">
                                        <p:cTn id="19" dur="500" fill="hold"/>
                                        <p:tgtEl>
                                          <p:spTgt spid="1525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258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1"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6769567E-9123-F4B3-7E1A-C6B05F30E19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0159579-119E-A7F8-8EA1-95EA786DE63F}"/>
              </a:ext>
            </a:extLst>
          </p:cNvPr>
          <p:cNvSpPr>
            <a:spLocks noGrp="1"/>
          </p:cNvSpPr>
          <p:nvPr>
            <p:ph type="body" idx="1"/>
          </p:nvPr>
        </p:nvSpPr>
        <p:spPr/>
        <p:txBody>
          <a:bodyPr>
            <a:normAutofit/>
          </a:bodyPr>
          <a:lstStyle/>
          <a:p>
            <a:pPr algn="ctr">
              <a:lnSpc>
                <a:spcPct val="150000"/>
              </a:lnSpc>
            </a:pPr>
            <a:r>
              <a:rPr lang="en-US" sz="4400" b="1" dirty="0">
                <a:latin typeface="Arial" panose="020B0604020202020204" pitchFamily="34" charset="0"/>
                <a:ea typeface="Cambria" panose="02040503050406030204" pitchFamily="18" charset="0"/>
                <a:cs typeface="Arial" panose="020B0604020202020204" pitchFamily="34" charset="0"/>
              </a:rPr>
              <a:t>NGUYÊN TẮC GIAO TIẾP HIỆU QUẢ (VERBAL – NON-VERBAL)</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638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68643" y="1059811"/>
            <a:ext cx="10515600" cy="719756"/>
          </a:xfrm>
        </p:spPr>
        <p:txBody>
          <a:bodyPr>
            <a:normAutofit/>
          </a:bodyPr>
          <a:lstStyle/>
          <a:p>
            <a:pPr eaLnBrk="1" hangingPunct="1"/>
            <a:r>
              <a:rPr lang="en-US" altLang="en-US" sz="2800" dirty="0">
                <a:latin typeface="Arial" panose="020B0604020202020204" pitchFamily="34" charset="0"/>
                <a:cs typeface="Arial" panose="020B0604020202020204" pitchFamily="34" charset="0"/>
              </a:rPr>
              <a:t>CÁC HÌNH THỨC ĐÁNH GIÁ</a:t>
            </a:r>
          </a:p>
        </p:txBody>
      </p:sp>
      <p:sp>
        <p:nvSpPr>
          <p:cNvPr id="78851" name="Rectangle 3"/>
          <p:cNvSpPr>
            <a:spLocks noGrp="1" noChangeArrowheads="1"/>
          </p:cNvSpPr>
          <p:nvPr>
            <p:ph idx="1"/>
          </p:nvPr>
        </p:nvSpPr>
        <p:spPr>
          <a:xfrm>
            <a:off x="1197467" y="1846992"/>
            <a:ext cx="7968506" cy="4342834"/>
          </a:xfrm>
        </p:spPr>
        <p:txBody>
          <a:bodyPr>
            <a:normAutofit/>
          </a:bodyPr>
          <a:lstStyle/>
          <a:p>
            <a:pPr>
              <a:lnSpc>
                <a:spcPct val="150000"/>
              </a:lnSpc>
              <a:spcBef>
                <a:spcPts val="600"/>
              </a:spcBef>
              <a:spcAft>
                <a:spcPts val="1200"/>
              </a:spcAft>
            </a:pPr>
            <a:r>
              <a:rPr lang="en-US" altLang="en-US" sz="2000" dirty="0">
                <a:latin typeface="Arial" panose="020B0604020202020204" pitchFamily="34" charset="0"/>
                <a:cs typeface="Arial" panose="020B0604020202020204" pitchFamily="34" charset="0"/>
              </a:rPr>
              <a:t>1. </a:t>
            </a:r>
            <a:r>
              <a:rPr lang="en-US" altLang="en-US" sz="2000" dirty="0" err="1">
                <a:latin typeface="Arial" panose="020B0604020202020204" pitchFamily="34" charset="0"/>
                <a:cs typeface="Arial" panose="020B0604020202020204" pitchFamily="34" charset="0"/>
              </a:rPr>
              <a:t>Ch</a:t>
            </a:r>
            <a:r>
              <a:rPr lang="en-US" altLang="ja-JP" sz="2000" dirty="0" err="1">
                <a:latin typeface="Arial" panose="020B0604020202020204" pitchFamily="34" charset="0"/>
                <a:ea typeface="MS PGothic" panose="020B0600070205080204" pitchFamily="34" charset="-128"/>
                <a:cs typeface="Arial" panose="020B0604020202020204" pitchFamily="34" charset="0"/>
              </a:rPr>
              <a:t>ính</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thức</a:t>
            </a:r>
            <a:r>
              <a:rPr lang="en-US" altLang="ja-JP" sz="2000" dirty="0">
                <a:latin typeface="Arial" panose="020B0604020202020204" pitchFamily="34" charset="0"/>
                <a:ea typeface="MS PGothic" panose="020B0600070205080204" pitchFamily="34" charset="-128"/>
                <a:cs typeface="Arial" panose="020B0604020202020204" pitchFamily="34" charset="0"/>
              </a:rPr>
              <a:t>: </a:t>
            </a:r>
          </a:p>
          <a:p>
            <a:pPr lvl="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Ph</a:t>
            </a:r>
            <a:r>
              <a:rPr lang="en-US" altLang="ja-JP" sz="2000" dirty="0" err="1">
                <a:latin typeface="Arial" panose="020B0604020202020204" pitchFamily="34" charset="0"/>
                <a:ea typeface="MS PGothic" panose="020B0600070205080204" pitchFamily="34" charset="-128"/>
                <a:cs typeface="Arial" panose="020B0604020202020204" pitchFamily="34" charset="0"/>
              </a:rPr>
              <a:t>iếu</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đánh</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giá</a:t>
            </a:r>
            <a:endParaRPr lang="en-US" altLang="ja-JP" sz="2000" dirty="0">
              <a:latin typeface="Arial" panose="020B0604020202020204" pitchFamily="34" charset="0"/>
              <a:ea typeface="MS PGothic" panose="020B0600070205080204" pitchFamily="34" charset="-128"/>
              <a:cs typeface="Arial" panose="020B0604020202020204" pitchFamily="34" charset="0"/>
            </a:endParaRPr>
          </a:p>
          <a:p>
            <a:pPr>
              <a:lnSpc>
                <a:spcPct val="150000"/>
              </a:lnSpc>
              <a:spcBef>
                <a:spcPts val="600"/>
              </a:spcBef>
              <a:spcAft>
                <a:spcPts val="1200"/>
              </a:spcAft>
            </a:pPr>
            <a:r>
              <a:rPr lang="en-US" altLang="en-US" sz="2000" dirty="0">
                <a:latin typeface="Arial" panose="020B0604020202020204" pitchFamily="34" charset="0"/>
                <a:cs typeface="Arial" panose="020B0604020202020204" pitchFamily="34" charset="0"/>
              </a:rPr>
              <a:t>2. Ph</a:t>
            </a:r>
            <a:r>
              <a:rPr lang="en-US" altLang="ja-JP" sz="2000" dirty="0">
                <a:latin typeface="Arial" panose="020B0604020202020204" pitchFamily="34" charset="0"/>
                <a:ea typeface="MS PGothic" panose="020B0600070205080204" pitchFamily="34" charset="-128"/>
                <a:cs typeface="Arial" panose="020B0604020202020204" pitchFamily="34" charset="0"/>
              </a:rPr>
              <a:t>i </a:t>
            </a:r>
            <a:r>
              <a:rPr lang="en-US" altLang="ja-JP" sz="2000" dirty="0" err="1">
                <a:latin typeface="Arial" panose="020B0604020202020204" pitchFamily="34" charset="0"/>
                <a:ea typeface="MS PGothic" panose="020B0600070205080204" pitchFamily="34" charset="-128"/>
                <a:cs typeface="Arial" panose="020B0604020202020204" pitchFamily="34" charset="0"/>
              </a:rPr>
              <a:t>chính</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thức</a:t>
            </a:r>
            <a:r>
              <a:rPr lang="en-US" altLang="ja-JP" sz="2000" dirty="0">
                <a:latin typeface="Arial" panose="020B0604020202020204" pitchFamily="34"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H</a:t>
            </a:r>
            <a:r>
              <a:rPr lang="en-US" altLang="ja-JP" sz="2000" dirty="0" err="1">
                <a:latin typeface="Arial" panose="020B0604020202020204" pitchFamily="34" charset="0"/>
                <a:ea typeface="MS PGothic" panose="020B0600070205080204" pitchFamily="34" charset="-128"/>
                <a:cs typeface="Arial" panose="020B0604020202020204" pitchFamily="34" charset="0"/>
              </a:rPr>
              <a:t>ỏi</a:t>
            </a:r>
            <a:r>
              <a:rPr lang="en-US" altLang="ja-JP" sz="2000" dirty="0">
                <a:latin typeface="Arial" panose="020B0604020202020204" pitchFamily="34" charset="0"/>
                <a:ea typeface="MS PGothic" panose="020B0600070205080204" pitchFamily="34" charset="-128"/>
                <a:cs typeface="Arial" panose="020B0604020202020204" pitchFamily="34" charset="0"/>
              </a:rPr>
              <a:t>/</a:t>
            </a:r>
            <a:r>
              <a:rPr lang="en-US" altLang="ja-JP" sz="2000" dirty="0" err="1">
                <a:latin typeface="Arial" panose="020B0604020202020204" pitchFamily="34" charset="0"/>
                <a:ea typeface="MS PGothic" panose="020B0600070205080204" pitchFamily="34" charset="-128"/>
                <a:cs typeface="Arial" panose="020B0604020202020204" pitchFamily="34" charset="0"/>
              </a:rPr>
              <a:t>trao</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đổi</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với</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học</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viên</a:t>
            </a:r>
            <a:r>
              <a:rPr lang="en-US" altLang="ja-JP" sz="2000" dirty="0">
                <a:latin typeface="Arial" panose="020B0604020202020204" pitchFamily="34" charset="0"/>
                <a:ea typeface="MS PGothic" panose="020B0600070205080204" pitchFamily="34" charset="-128"/>
                <a:cs typeface="Arial" panose="020B0604020202020204" pitchFamily="34" charset="0"/>
              </a:rPr>
              <a:t> </a:t>
            </a:r>
            <a:endParaRPr lang="en-US" altLang="en-US" sz="2000" dirty="0">
              <a:latin typeface="Arial" panose="020B0604020202020204" pitchFamily="34" charset="0"/>
              <a:cs typeface="Arial" panose="020B0604020202020204" pitchFamily="34" charset="0"/>
            </a:endParaRPr>
          </a:p>
          <a:p>
            <a:pPr marL="285721" lvl="1" indent="-285721">
              <a:lnSpc>
                <a:spcPct val="150000"/>
              </a:lnSpc>
              <a:spcBef>
                <a:spcPts val="600"/>
              </a:spcBef>
              <a:spcAft>
                <a:spcPts val="1200"/>
              </a:spcAft>
            </a:pPr>
            <a:r>
              <a:rPr lang="en-US" altLang="en-US" sz="2000" dirty="0" err="1">
                <a:latin typeface="Arial" panose="020B0604020202020204" pitchFamily="34" charset="0"/>
                <a:cs typeface="Arial" panose="020B0604020202020204" pitchFamily="34" charset="0"/>
              </a:rPr>
              <a:t>G</a:t>
            </a:r>
            <a:r>
              <a:rPr lang="en-US" altLang="ja-JP" sz="2000" dirty="0" err="1">
                <a:latin typeface="Arial" panose="020B0604020202020204" pitchFamily="34" charset="0"/>
                <a:ea typeface="MS PGothic" panose="020B0600070205080204" pitchFamily="34" charset="-128"/>
                <a:cs typeface="Arial" panose="020B0604020202020204" pitchFamily="34" charset="0"/>
              </a:rPr>
              <a:t>óc</a:t>
            </a:r>
            <a:r>
              <a:rPr lang="en-US" altLang="ja-JP" sz="2000" dirty="0">
                <a:latin typeface="Arial" panose="020B0604020202020204" pitchFamily="34" charset="0"/>
                <a:ea typeface="MS PGothic" panose="020B0600070205080204" pitchFamily="34" charset="-128"/>
                <a:cs typeface="Arial" panose="020B0604020202020204" pitchFamily="34" charset="0"/>
              </a:rPr>
              <a:t>/</a:t>
            </a:r>
            <a:r>
              <a:rPr lang="en-US" altLang="ja-JP" sz="2000" dirty="0" err="1">
                <a:latin typeface="Arial" panose="020B0604020202020204" pitchFamily="34" charset="0"/>
                <a:ea typeface="MS PGothic" panose="020B0600070205080204" pitchFamily="34" charset="-128"/>
                <a:cs typeface="Arial" panose="020B0604020202020204" pitchFamily="34" charset="0"/>
              </a:rPr>
              <a:t>bảng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tiếp</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thu</a:t>
            </a:r>
            <a:r>
              <a:rPr lang="en-US" altLang="ja-JP" sz="2000" dirty="0">
                <a:latin typeface="Arial" panose="020B0604020202020204" pitchFamily="34" charset="0"/>
                <a:ea typeface="MS PGothic" panose="020B0600070205080204" pitchFamily="34" charset="-128"/>
                <a:cs typeface="Arial" panose="020B0604020202020204" pitchFamily="34" charset="0"/>
              </a:rPr>
              <a:t> ý </a:t>
            </a:r>
            <a:r>
              <a:rPr lang="en-US" altLang="ja-JP" sz="2000" dirty="0" err="1">
                <a:latin typeface="Arial" panose="020B0604020202020204" pitchFamily="34" charset="0"/>
                <a:ea typeface="MS PGothic" panose="020B0600070205080204" pitchFamily="34" charset="-128"/>
                <a:cs typeface="Arial" panose="020B0604020202020204" pitchFamily="34" charset="0"/>
              </a:rPr>
              <a:t>kiến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của</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học</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viên</a:t>
            </a:r>
            <a:r>
              <a:rPr lang="en-US" altLang="ja-JP" sz="2000" dirty="0">
                <a:latin typeface="Arial" panose="020B0604020202020204" pitchFamily="34"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pPr>
            <a:r>
              <a:rPr lang="en-US" altLang="ja-JP" sz="2000" dirty="0" err="1">
                <a:latin typeface="Arial" panose="020B0604020202020204" pitchFamily="34" charset="0"/>
                <a:ea typeface="MS PGothic" panose="020B0600070205080204" pitchFamily="34" charset="-128"/>
                <a:cs typeface="Arial" panose="020B0604020202020204" pitchFamily="34" charset="0"/>
              </a:rPr>
              <a:t>Phản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ứng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của</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học</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viên</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trong</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suốt</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quá</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trình</a:t>
            </a:r>
            <a:r>
              <a:rPr lang="en-US" altLang="ja-JP" sz="2000" dirty="0">
                <a:latin typeface="Arial" panose="020B0604020202020204" pitchFamily="34" charset="0"/>
                <a:ea typeface="MS PGothic" panose="020B0600070205080204" pitchFamily="34" charset="-128"/>
                <a:cs typeface="Arial" panose="020B0604020202020204" pitchFamily="34" charset="0"/>
              </a:rPr>
              <a:t> </a:t>
            </a:r>
            <a:r>
              <a:rPr lang="en-US" altLang="ja-JP" sz="2000" dirty="0" err="1">
                <a:latin typeface="Arial" panose="020B0604020202020204" pitchFamily="34" charset="0"/>
                <a:ea typeface="MS PGothic" panose="020B0600070205080204" pitchFamily="34" charset="-128"/>
                <a:cs typeface="Arial" panose="020B0604020202020204" pitchFamily="34" charset="0"/>
              </a:rPr>
              <a:t>học</a:t>
            </a:r>
            <a:r>
              <a:rPr lang="en-US" altLang="ja-JP" sz="2000" dirty="0">
                <a:latin typeface="Arial" panose="020B0604020202020204" pitchFamily="34" charset="0"/>
                <a:ea typeface="MS PGothic" panose="020B0600070205080204" pitchFamily="34" charset="-128"/>
                <a:cs typeface="Arial" panose="020B0604020202020204" pitchFamily="34" charset="0"/>
              </a:rPr>
              <a:t> </a:t>
            </a:r>
            <a:endParaRPr lang="en-US" altLang="en-US" sz="2000" dirty="0">
              <a:latin typeface="Arial" panose="020B0604020202020204" pitchFamily="34" charset="0"/>
              <a:cs typeface="Arial" panose="020B0604020202020204" pitchFamily="34" charset="0"/>
            </a:endParaRPr>
          </a:p>
        </p:txBody>
      </p:sp>
      <p:pic>
        <p:nvPicPr>
          <p:cNvPr id="5" name="Picture 2">
            <a:extLst>
              <a:ext uri="{FF2B5EF4-FFF2-40B4-BE49-F238E27FC236}">
                <a16:creationId xmlns:a16="http://schemas.microsoft.com/office/drawing/2014/main" id="{4A6A4A62-CFEA-44DF-9D28-4C2592099A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0047" y="3957241"/>
            <a:ext cx="3074892" cy="30564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extLst>
              <a:ext uri="{FF2B5EF4-FFF2-40B4-BE49-F238E27FC236}">
                <a16:creationId xmlns:a16="http://schemas.microsoft.com/office/drawing/2014/main" id="{E739B444-EDC3-44EC-B8BA-089AE91090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0047" y="1189118"/>
            <a:ext cx="3074892" cy="263881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6918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851">
                                            <p:txEl>
                                              <p:pRg st="1" end="1"/>
                                            </p:txEl>
                                          </p:spTgt>
                                        </p:tgtEl>
                                        <p:attrNameLst>
                                          <p:attrName>style.visibility</p:attrName>
                                        </p:attrNameLst>
                                      </p:cBhvr>
                                      <p:to>
                                        <p:strVal val="visible"/>
                                      </p:to>
                                    </p:set>
                                    <p:anim calcmode="lin" valueType="num">
                                      <p:cBhvr additive="base">
                                        <p:cTn id="11" dur="500" fill="hold"/>
                                        <p:tgtEl>
                                          <p:spTgt spid="788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8851">
                                            <p:txEl>
                                              <p:pRg st="2" end="2"/>
                                            </p:txEl>
                                          </p:spTgt>
                                        </p:tgtEl>
                                        <p:attrNameLst>
                                          <p:attrName>style.visibility</p:attrName>
                                        </p:attrNameLst>
                                      </p:cBhvr>
                                      <p:to>
                                        <p:strVal val="visible"/>
                                      </p:to>
                                    </p:set>
                                    <p:anim calcmode="lin" valueType="num">
                                      <p:cBhvr additive="base">
                                        <p:cTn id="17"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885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8851">
                                            <p:txEl>
                                              <p:pRg st="3" end="3"/>
                                            </p:txEl>
                                          </p:spTgt>
                                        </p:tgtEl>
                                        <p:attrNameLst>
                                          <p:attrName>style.visibility</p:attrName>
                                        </p:attrNameLst>
                                      </p:cBhvr>
                                      <p:to>
                                        <p:strVal val="visible"/>
                                      </p:to>
                                    </p:set>
                                    <p:anim calcmode="lin" valueType="num">
                                      <p:cBhvr additive="base">
                                        <p:cTn id="21"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885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8851">
                                            <p:txEl>
                                              <p:pRg st="4" end="4"/>
                                            </p:txEl>
                                          </p:spTgt>
                                        </p:tgtEl>
                                        <p:attrNameLst>
                                          <p:attrName>style.visibility</p:attrName>
                                        </p:attrNameLst>
                                      </p:cBhvr>
                                      <p:to>
                                        <p:strVal val="visible"/>
                                      </p:to>
                                    </p:set>
                                    <p:anim calcmode="lin" valueType="num">
                                      <p:cBhvr additive="base">
                                        <p:cTn id="25" dur="500" fill="hold"/>
                                        <p:tgtEl>
                                          <p:spTgt spid="7885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85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8851">
                                            <p:txEl>
                                              <p:pRg st="5" end="5"/>
                                            </p:txEl>
                                          </p:spTgt>
                                        </p:tgtEl>
                                        <p:attrNameLst>
                                          <p:attrName>style.visibility</p:attrName>
                                        </p:attrNameLst>
                                      </p:cBhvr>
                                      <p:to>
                                        <p:strVal val="visible"/>
                                      </p:to>
                                    </p:set>
                                    <p:anim calcmode="lin" valueType="num">
                                      <p:cBhvr additive="base">
                                        <p:cTn id="29" dur="500" fill="hold"/>
                                        <p:tgtEl>
                                          <p:spTgt spid="7885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8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73A83F-8E36-4221-A6B0-FE7D24480546}"/>
              </a:ext>
            </a:extLst>
          </p:cNvPr>
          <p:cNvSpPr>
            <a:spLocks noGrp="1"/>
          </p:cNvSpPr>
          <p:nvPr>
            <p:ph type="sldNum" sz="quarter" idx="12"/>
          </p:nvPr>
        </p:nvSpPr>
        <p:spPr/>
        <p:txBody>
          <a:bodyPr/>
          <a:lstStyle/>
          <a:p>
            <a:endParaRPr lang="en-US"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05FCDF7F-933C-1B41-3778-5586E5AB580B}"/>
              </a:ext>
            </a:extLst>
          </p:cNvPr>
          <p:cNvSpPr txBox="1">
            <a:spLocks noChangeArrowheads="1"/>
          </p:cNvSpPr>
          <p:nvPr/>
        </p:nvSpPr>
        <p:spPr>
          <a:xfrm>
            <a:off x="333683" y="1357944"/>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Arial" panose="020B0604020202020204" pitchFamily="34" charset="0"/>
                <a:cs typeface="Arial" panose="020B0604020202020204" pitchFamily="34" charset="0"/>
              </a:rPr>
              <a:t>VỊ TRÍ ĐỨNG KHI TRÌNH BÀY NỘI DUNG</a:t>
            </a:r>
          </a:p>
        </p:txBody>
      </p:sp>
      <p:pic>
        <p:nvPicPr>
          <p:cNvPr id="3074" name="Picture 2" descr="Giáo viên ồ ạt đăng ký mở trung tâm dạy thêm, ai quản lý chất lượng? - Báo  Quảng Ninh điện tử">
            <a:extLst>
              <a:ext uri="{FF2B5EF4-FFF2-40B4-BE49-F238E27FC236}">
                <a16:creationId xmlns:a16="http://schemas.microsoft.com/office/drawing/2014/main" id="{B2D9C630-F241-7768-418F-F96DED4CDC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42" y="2092314"/>
            <a:ext cx="3775438" cy="25169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5D1A093-8B72-919B-4EFB-59AA01C65D4B}"/>
              </a:ext>
            </a:extLst>
          </p:cNvPr>
          <p:cNvSpPr txBox="1"/>
          <p:nvPr/>
        </p:nvSpPr>
        <p:spPr>
          <a:xfrm>
            <a:off x="-980132" y="4526554"/>
            <a:ext cx="6346810" cy="496931"/>
          </a:xfrm>
          <a:prstGeom prst="rect">
            <a:avLst/>
          </a:prstGeom>
          <a:noFill/>
        </p:spPr>
        <p:txBody>
          <a:bodyPr wrap="square">
            <a:spAutoFit/>
          </a:bodyPr>
          <a:lstStyle/>
          <a:p>
            <a:pPr marL="342866" indent="-342866" algn="ctr">
              <a:lnSpc>
                <a:spcPct val="150000"/>
              </a:lnSpc>
              <a:spcBef>
                <a:spcPts val="600"/>
              </a:spcBef>
              <a:spcAft>
                <a:spcPts val="1200"/>
              </a:spcAft>
            </a:pPr>
            <a:r>
              <a:rPr lang="en-US" altLang="en-US" sz="2000" dirty="0" err="1">
                <a:latin typeface="Arial" panose="020B0604020202020204" pitchFamily="34" charset="0"/>
                <a:ea typeface="Cambria" panose="02040503050406030204" pitchFamily="18" charset="0"/>
                <a:cs typeface="Arial" panose="020B0604020202020204" pitchFamily="34" charset="0"/>
              </a:rPr>
              <a:t>Đứng</a:t>
            </a:r>
            <a:r>
              <a:rPr lang="en-US" altLang="en-US" sz="2000" dirty="0">
                <a:latin typeface="Arial" panose="020B0604020202020204" pitchFamily="34" charset="0"/>
                <a:ea typeface="Cambria" panose="02040503050406030204" pitchFamily="18" charset="0"/>
                <a:cs typeface="Arial" panose="020B0604020202020204" pitchFamily="34" charset="0"/>
              </a:rPr>
              <a:t> ở </a:t>
            </a:r>
            <a:r>
              <a:rPr lang="en-US" altLang="en-US" sz="2000" dirty="0" err="1">
                <a:latin typeface="Arial" panose="020B0604020202020204" pitchFamily="34" charset="0"/>
                <a:ea typeface="Cambria" panose="02040503050406030204" pitchFamily="18" charset="0"/>
                <a:cs typeface="Arial" panose="020B0604020202020204" pitchFamily="34" charset="0"/>
              </a:rPr>
              <a:t>phía</a:t>
            </a:r>
            <a:r>
              <a:rPr lang="en-US" altLang="en-US" sz="2000" dirty="0">
                <a:latin typeface="Arial" panose="020B0604020202020204" pitchFamily="34" charset="0"/>
                <a:ea typeface="Cambria" panose="02040503050406030204" pitchFamily="18" charset="0"/>
                <a:cs typeface="Arial" panose="020B0604020202020204" pitchFamily="34" charset="0"/>
              </a:rPr>
              <a:t> </a:t>
            </a:r>
            <a:r>
              <a:rPr lang="en-US" altLang="en-US" sz="2000" dirty="0" err="1">
                <a:latin typeface="Arial" panose="020B0604020202020204" pitchFamily="34" charset="0"/>
                <a:ea typeface="Cambria" panose="02040503050406030204" pitchFamily="18" charset="0"/>
                <a:cs typeface="Arial" panose="020B0604020202020204" pitchFamily="34" charset="0"/>
              </a:rPr>
              <a:t>trước</a:t>
            </a:r>
            <a:endParaRPr lang="en-US" altLang="en-US" sz="2000" dirty="0">
              <a:latin typeface="Arial" panose="020B0604020202020204" pitchFamily="34" charset="0"/>
              <a:ea typeface="Cambria" panose="02040503050406030204" pitchFamily="18" charset="0"/>
              <a:cs typeface="Arial" panose="020B0604020202020204" pitchFamily="34" charset="0"/>
            </a:endParaRPr>
          </a:p>
        </p:txBody>
      </p:sp>
      <p:sp>
        <p:nvSpPr>
          <p:cNvPr id="7" name="TextBox 6">
            <a:extLst>
              <a:ext uri="{FF2B5EF4-FFF2-40B4-BE49-F238E27FC236}">
                <a16:creationId xmlns:a16="http://schemas.microsoft.com/office/drawing/2014/main" id="{CD798B63-B8AC-5A0D-9755-B3ABB9C18886}"/>
              </a:ext>
            </a:extLst>
          </p:cNvPr>
          <p:cNvSpPr txBox="1"/>
          <p:nvPr/>
        </p:nvSpPr>
        <p:spPr>
          <a:xfrm>
            <a:off x="2540944" y="4500678"/>
            <a:ext cx="6745480" cy="553998"/>
          </a:xfrm>
          <a:prstGeom prst="rect">
            <a:avLst/>
          </a:prstGeom>
          <a:noFill/>
        </p:spPr>
        <p:txBody>
          <a:bodyPr wrap="square">
            <a:spAutoFit/>
          </a:bodyPr>
          <a:lstStyle/>
          <a:p>
            <a:pPr marL="342866" indent="-342866" algn="ctr">
              <a:lnSpc>
                <a:spcPct val="150000"/>
              </a:lnSpc>
              <a:spcBef>
                <a:spcPts val="600"/>
              </a:spcBef>
              <a:spcAft>
                <a:spcPts val="1200"/>
              </a:spcAft>
            </a:pPr>
            <a:r>
              <a:rPr lang="en-US" altLang="en-US" sz="2000" dirty="0" err="1">
                <a:latin typeface="Arial" panose="020B0604020202020204" pitchFamily="34" charset="0"/>
                <a:ea typeface="Cambria" panose="02040503050406030204" pitchFamily="18" charset="0"/>
                <a:cs typeface="Arial" panose="020B0604020202020204" pitchFamily="34" charset="0"/>
              </a:rPr>
              <a:t>Đứng</a:t>
            </a:r>
            <a:r>
              <a:rPr lang="en-US" altLang="en-US" sz="2000" dirty="0">
                <a:latin typeface="Arial" panose="020B0604020202020204" pitchFamily="34" charset="0"/>
                <a:ea typeface="Cambria" panose="02040503050406030204" pitchFamily="18" charset="0"/>
                <a:cs typeface="Arial" panose="020B0604020202020204" pitchFamily="34" charset="0"/>
              </a:rPr>
              <a:t> ở </a:t>
            </a:r>
            <a:r>
              <a:rPr lang="en-US" altLang="en-US" sz="2000" dirty="0" err="1">
                <a:latin typeface="Arial" panose="020B0604020202020204" pitchFamily="34" charset="0"/>
                <a:ea typeface="Cambria" panose="02040503050406030204" pitchFamily="18" charset="0"/>
                <a:cs typeface="Arial" panose="020B0604020202020204" pitchFamily="34" charset="0"/>
              </a:rPr>
              <a:t>giữa</a:t>
            </a:r>
            <a:r>
              <a:rPr lang="en-US" altLang="en-US" sz="2000" dirty="0">
                <a:latin typeface="Arial" panose="020B0604020202020204" pitchFamily="34" charset="0"/>
                <a:ea typeface="Cambria" panose="02040503050406030204" pitchFamily="18" charset="0"/>
                <a:cs typeface="Arial" panose="020B0604020202020204" pitchFamily="34" charset="0"/>
              </a:rPr>
              <a:t> </a:t>
            </a:r>
            <a:r>
              <a:rPr lang="en-US" altLang="en-US" sz="2000" dirty="0" err="1">
                <a:latin typeface="Arial" panose="020B0604020202020204" pitchFamily="34" charset="0"/>
                <a:ea typeface="Cambria" panose="02040503050406030204" pitchFamily="18" charset="0"/>
                <a:cs typeface="Arial" panose="020B0604020202020204" pitchFamily="34" charset="0"/>
              </a:rPr>
              <a:t>lớp</a:t>
            </a:r>
            <a:r>
              <a:rPr lang="en-US" altLang="en-US" sz="2000" dirty="0">
                <a:latin typeface="Arial" panose="020B0604020202020204" pitchFamily="34" charset="0"/>
                <a:ea typeface="Cambria" panose="02040503050406030204" pitchFamily="18" charset="0"/>
                <a:cs typeface="Arial" panose="020B0604020202020204" pitchFamily="34" charset="0"/>
              </a:rPr>
              <a:t> </a:t>
            </a:r>
            <a:r>
              <a:rPr lang="en-US" altLang="en-US" sz="2000" dirty="0" err="1">
                <a:latin typeface="Arial" panose="020B0604020202020204" pitchFamily="34" charset="0"/>
                <a:ea typeface="Cambria" panose="02040503050406030204" pitchFamily="18" charset="0"/>
                <a:cs typeface="Arial" panose="020B0604020202020204" pitchFamily="34" charset="0"/>
              </a:rPr>
              <a:t>học</a:t>
            </a:r>
            <a:endParaRPr lang="en-US" altLang="en-US" sz="2000" dirty="0">
              <a:latin typeface="Arial" panose="020B0604020202020204" pitchFamily="34" charset="0"/>
              <a:ea typeface="Cambria" panose="02040503050406030204" pitchFamily="18" charset="0"/>
              <a:cs typeface="Arial" panose="020B0604020202020204" pitchFamily="34" charset="0"/>
            </a:endParaRPr>
          </a:p>
        </p:txBody>
      </p:sp>
      <p:pic>
        <p:nvPicPr>
          <p:cNvPr id="3076" name="Picture 4" descr="Giáo viên, trường học đồng loạt dừng dạy thêm - Báo VnExpress">
            <a:extLst>
              <a:ext uri="{FF2B5EF4-FFF2-40B4-BE49-F238E27FC236}">
                <a16:creationId xmlns:a16="http://schemas.microsoft.com/office/drawing/2014/main" id="{71D7914F-3A34-0F63-A559-817DDA8F9F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4160" y="2092702"/>
            <a:ext cx="3775437" cy="251657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acher standing behind students studying at desk in classroom stock photo">
            <a:extLst>
              <a:ext uri="{FF2B5EF4-FFF2-40B4-BE49-F238E27FC236}">
                <a16:creationId xmlns:a16="http://schemas.microsoft.com/office/drawing/2014/main" id="{D6768C89-1D29-942E-7157-302A856FB0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3075" y="2095250"/>
            <a:ext cx="3775437" cy="25157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5969ECD-7AF2-9D47-C8FD-5F08F3AAB153}"/>
              </a:ext>
            </a:extLst>
          </p:cNvPr>
          <p:cNvSpPr txBox="1"/>
          <p:nvPr/>
        </p:nvSpPr>
        <p:spPr>
          <a:xfrm>
            <a:off x="6934091" y="4599508"/>
            <a:ext cx="6586010" cy="400110"/>
          </a:xfrm>
          <a:prstGeom prst="rect">
            <a:avLst/>
          </a:prstGeom>
          <a:noFill/>
        </p:spPr>
        <p:txBody>
          <a:bodyPr wrap="square">
            <a:spAutoFit/>
          </a:bodyPr>
          <a:lstStyle/>
          <a:p>
            <a:pPr algn="ctr"/>
            <a:r>
              <a:rPr lang="en-US" altLang="en-US" sz="2000" dirty="0" err="1">
                <a:latin typeface="Arial" panose="020B0604020202020204" pitchFamily="34" charset="0"/>
                <a:ea typeface="Cambria" panose="02040503050406030204" pitchFamily="18" charset="0"/>
                <a:cs typeface="Arial" panose="020B0604020202020204" pitchFamily="34" charset="0"/>
              </a:rPr>
              <a:t>Đứng</a:t>
            </a:r>
            <a:r>
              <a:rPr lang="en-US" altLang="en-US" sz="2000" dirty="0">
                <a:latin typeface="Arial" panose="020B0604020202020204" pitchFamily="34" charset="0"/>
                <a:ea typeface="Cambria" panose="02040503050406030204" pitchFamily="18" charset="0"/>
                <a:cs typeface="Arial" panose="020B0604020202020204" pitchFamily="34" charset="0"/>
              </a:rPr>
              <a:t> ở </a:t>
            </a:r>
            <a:r>
              <a:rPr lang="en-US" altLang="en-US" sz="2000" dirty="0" err="1">
                <a:latin typeface="Arial" panose="020B0604020202020204" pitchFamily="34" charset="0"/>
                <a:ea typeface="Cambria" panose="02040503050406030204" pitchFamily="18" charset="0"/>
                <a:cs typeface="Arial" panose="020B0604020202020204" pitchFamily="34" charset="0"/>
              </a:rPr>
              <a:t>phía</a:t>
            </a:r>
            <a:r>
              <a:rPr lang="en-US" altLang="en-US" sz="2000" dirty="0">
                <a:latin typeface="Arial" panose="020B0604020202020204" pitchFamily="34" charset="0"/>
                <a:ea typeface="Cambria" panose="02040503050406030204" pitchFamily="18" charset="0"/>
                <a:cs typeface="Arial" panose="020B0604020202020204" pitchFamily="34" charset="0"/>
              </a:rPr>
              <a:t> </a:t>
            </a:r>
            <a:r>
              <a:rPr lang="en-US" altLang="en-US" sz="2000" dirty="0" err="1">
                <a:latin typeface="Arial" panose="020B0604020202020204" pitchFamily="34" charset="0"/>
                <a:ea typeface="Cambria" panose="02040503050406030204" pitchFamily="18" charset="0"/>
                <a:cs typeface="Arial" panose="020B0604020202020204" pitchFamily="34" charset="0"/>
              </a:rPr>
              <a:t>sau</a:t>
            </a:r>
            <a:r>
              <a:rPr lang="en-US" altLang="en-US" sz="2000" dirty="0">
                <a:latin typeface="Arial" panose="020B0604020202020204" pitchFamily="34" charset="0"/>
                <a:ea typeface="Cambria" panose="02040503050406030204" pitchFamily="18" charset="0"/>
                <a:cs typeface="Arial" panose="020B0604020202020204" pitchFamily="34" charset="0"/>
              </a:rPr>
              <a:t> </a:t>
            </a:r>
            <a:r>
              <a:rPr lang="en-US" altLang="en-US" sz="2000" dirty="0" err="1">
                <a:latin typeface="Arial" panose="020B0604020202020204" pitchFamily="34" charset="0"/>
                <a:ea typeface="Cambria" panose="02040503050406030204" pitchFamily="18" charset="0"/>
                <a:cs typeface="Arial" panose="020B0604020202020204" pitchFamily="34" charset="0"/>
              </a:rPr>
              <a:t>học</a:t>
            </a:r>
            <a:r>
              <a:rPr lang="en-US" altLang="en-US" sz="2000" dirty="0">
                <a:latin typeface="Arial" panose="020B0604020202020204" pitchFamily="34" charset="0"/>
                <a:ea typeface="Cambria" panose="02040503050406030204" pitchFamily="18" charset="0"/>
                <a:cs typeface="Arial" panose="020B0604020202020204" pitchFamily="34" charset="0"/>
              </a:rPr>
              <a:t> </a:t>
            </a:r>
            <a:r>
              <a:rPr lang="en-US" altLang="en-US" sz="2000" dirty="0" err="1">
                <a:latin typeface="Arial" panose="020B0604020202020204" pitchFamily="34" charset="0"/>
                <a:ea typeface="Cambria" panose="02040503050406030204" pitchFamily="18" charset="0"/>
                <a:cs typeface="Arial" panose="020B0604020202020204" pitchFamily="34" charset="0"/>
              </a:rPr>
              <a:t>viên</a:t>
            </a:r>
            <a:endParaRPr lang="en-US" sz="2000"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126646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098" name="Picture 2" descr="Male and Female Teacher Standing and Holding Books Stock Image - Image of  occupation, person: 363721541">
            <a:extLst>
              <a:ext uri="{FF2B5EF4-FFF2-40B4-BE49-F238E27FC236}">
                <a16:creationId xmlns:a16="http://schemas.microsoft.com/office/drawing/2014/main" id="{F07AF821-5967-B993-E1A3-CD05CD67BF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9" y="1477480"/>
            <a:ext cx="6518325" cy="4342835"/>
          </a:xfrm>
          <a:prstGeom prst="rect">
            <a:avLst/>
          </a:prstGeom>
          <a:noFill/>
          <a:extLst>
            <a:ext uri="{909E8E84-426E-40DD-AFC4-6F175D3DCCD1}">
              <a14:hiddenFill xmlns:a14="http://schemas.microsoft.com/office/drawing/2010/main">
                <a:solidFill>
                  <a:srgbClr val="FFFFFF"/>
                </a:solidFill>
              </a14:hiddenFill>
            </a:ext>
          </a:extLst>
        </p:spPr>
      </p:pic>
      <p:sp>
        <p:nvSpPr>
          <p:cNvPr id="291843" name="Rectangle 3"/>
          <p:cNvSpPr>
            <a:spLocks noChangeArrowheads="1"/>
          </p:cNvSpPr>
          <p:nvPr/>
        </p:nvSpPr>
        <p:spPr bwMode="auto">
          <a:xfrm>
            <a:off x="5410290" y="1608737"/>
            <a:ext cx="6860630" cy="3575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hlink"/>
              </a:buClr>
              <a:buSzPct val="80000"/>
              <a:buFont typeface="Wingdings" panose="05000000000000000000" pitchFamily="2" charset="2"/>
              <a:defRPr sz="3200">
                <a:solidFill>
                  <a:schemeClr val="tx1"/>
                </a:solidFill>
                <a:latin typeface="Arial" panose="020B0604020202020204" pitchFamily="34" charset="0"/>
              </a:defRPr>
            </a:lvl1pPr>
            <a:lvl2pPr marL="742950" indent="-285750" algn="ct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2pPr>
            <a:lvl3pPr marL="1143000" indent="-228600" algn="ctr">
              <a:spcBef>
                <a:spcPct val="20000"/>
              </a:spcBef>
              <a:buClr>
                <a:schemeClr val="bg2"/>
              </a:buClr>
              <a:buSzPct val="65000"/>
              <a:buFont typeface="Wingdings" panose="05000000000000000000" pitchFamily="2" charset="2"/>
              <a:defRPr sz="2400">
                <a:solidFill>
                  <a:schemeClr val="tx1"/>
                </a:solidFill>
                <a:latin typeface="Arial" panose="020B0604020202020204" pitchFamily="34" charset="0"/>
              </a:defRPr>
            </a:lvl3pPr>
            <a:lvl4pPr marL="1600200" indent="-228600" algn="ctr">
              <a:spcBef>
                <a:spcPct val="20000"/>
              </a:spcBef>
              <a:buClr>
                <a:schemeClr val="hlink"/>
              </a:buClr>
              <a:buSzPct val="60000"/>
              <a:buFont typeface="Wingdings" panose="05000000000000000000" pitchFamily="2" charset="2"/>
              <a:defRPr sz="2000">
                <a:solidFill>
                  <a:schemeClr val="tx1"/>
                </a:solidFill>
                <a:latin typeface="Arial" panose="020B0604020202020204" pitchFamily="34" charset="0"/>
              </a:defRPr>
            </a:lvl4pPr>
            <a:lvl5pPr marL="2057400" indent="-228600" algn="ctr">
              <a:spcBef>
                <a:spcPct val="20000"/>
              </a:spcBef>
              <a:buClr>
                <a:schemeClr val="bg2"/>
              </a:buClr>
              <a:buSzPct val="40000"/>
              <a:buFont typeface="Wingdings" panose="05000000000000000000" pitchFamily="2" charset="2"/>
              <a:defRPr sz="2000">
                <a:solidFill>
                  <a:schemeClr val="tx1"/>
                </a:solidFill>
                <a:latin typeface="Arial" panose="020B0604020202020204" pitchFamily="34" charset="0"/>
              </a:defRPr>
            </a:lvl5pPr>
            <a:lvl6pPr marL="25146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6pPr>
            <a:lvl7pPr marL="29718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7pPr>
            <a:lvl8pPr marL="34290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8pPr>
            <a:lvl9pPr marL="38862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9pPr>
          </a:lstStyle>
          <a:p>
            <a:pPr>
              <a:lnSpc>
                <a:spcPct val="150000"/>
              </a:lnSpc>
              <a:spcBef>
                <a:spcPts val="600"/>
              </a:spcBef>
              <a:spcAft>
                <a:spcPts val="1200"/>
              </a:spcAft>
              <a:buFont typeface="Arial" panose="020B0604020202020204" pitchFamily="34" charset="0"/>
              <a:buChar char="•"/>
              <a:defRPr/>
            </a:pPr>
            <a:r>
              <a:rPr lang="en-US" sz="1800" dirty="0" err="1">
                <a:ea typeface="Cambria" panose="02040503050406030204" pitchFamily="18" charset="0"/>
                <a:cs typeface="Arial" panose="020B0604020202020204" pitchFamily="34" charset="0"/>
              </a:rPr>
              <a:t>Thể</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hiện</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sự</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tự</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trọng</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nghiêm</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túc</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lịch</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sự</a:t>
            </a:r>
            <a:r>
              <a:rPr lang="en-US" sz="1800" dirty="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err="1">
                <a:ea typeface="Cambria" panose="02040503050406030204" pitchFamily="18" charset="0"/>
                <a:cs typeface="Arial" panose="020B0604020202020204" pitchFamily="34" charset="0"/>
              </a:rPr>
              <a:t>Tạo</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ấn</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tượng</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tốt</a:t>
            </a:r>
            <a:r>
              <a:rPr lang="vi-VN" sz="1800" dirty="0">
                <a:ea typeface="Cambria" panose="02040503050406030204" pitchFamily="18" charset="0"/>
                <a:cs typeface="Arial" panose="020B0604020202020204" pitchFamily="34" charset="0"/>
              </a:rPr>
              <a:t> ngay </a:t>
            </a:r>
            <a:r>
              <a:rPr lang="vi-VN" sz="1800" dirty="0" err="1">
                <a:ea typeface="Cambria" panose="02040503050406030204" pitchFamily="18" charset="0"/>
                <a:cs typeface="Arial" panose="020B0604020202020204" pitchFamily="34" charset="0"/>
              </a:rPr>
              <a:t>lần</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tiếp</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xúc</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đầu</a:t>
            </a:r>
            <a:r>
              <a:rPr lang="vi-VN" sz="1800" dirty="0">
                <a:ea typeface="Cambria" panose="02040503050406030204" pitchFamily="18" charset="0"/>
                <a:cs typeface="Arial" panose="020B0604020202020204" pitchFamily="34" charset="0"/>
              </a:rPr>
              <a:t> tiên.</a:t>
            </a:r>
          </a:p>
          <a:p>
            <a:pPr>
              <a:lnSpc>
                <a:spcPct val="150000"/>
              </a:lnSpc>
              <a:spcBef>
                <a:spcPts val="600"/>
              </a:spcBef>
              <a:spcAft>
                <a:spcPts val="1200"/>
              </a:spcAft>
              <a:buFont typeface="Arial" panose="020B0604020202020204" pitchFamily="34" charset="0"/>
              <a:buChar char="•"/>
              <a:defRPr/>
            </a:pPr>
            <a:r>
              <a:rPr lang="en-US" sz="1800" dirty="0" err="1">
                <a:ea typeface="Cambria" panose="02040503050406030204" pitchFamily="18" charset="0"/>
                <a:cs typeface="Arial" panose="020B0604020202020204" pitchFamily="34" charset="0"/>
              </a:rPr>
              <a:t>Cần</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phù</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hợp</a:t>
            </a:r>
            <a:r>
              <a:rPr lang="en-US" sz="1800" dirty="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a:ea typeface="Cambria" panose="02040503050406030204" pitchFamily="18" charset="0"/>
                <a:cs typeface="Arial" panose="020B0604020202020204" pitchFamily="34" charset="0"/>
              </a:rPr>
              <a:t>Nam </a:t>
            </a:r>
            <a:r>
              <a:rPr lang="vi-VN" sz="1800" dirty="0" err="1">
                <a:ea typeface="Cambria" panose="02040503050406030204" pitchFamily="18" charset="0"/>
                <a:cs typeface="Arial" panose="020B0604020202020204" pitchFamily="34" charset="0"/>
              </a:rPr>
              <a:t>mặc</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complê</a:t>
            </a:r>
            <a:r>
              <a:rPr lang="vi-VN" sz="1800" dirty="0">
                <a:ea typeface="Cambria" panose="02040503050406030204" pitchFamily="18" charset="0"/>
                <a:cs typeface="Arial" panose="020B0604020202020204" pitchFamily="34" charset="0"/>
              </a:rPr>
              <a:t>, sơ mi </a:t>
            </a:r>
            <a:r>
              <a:rPr lang="vi-VN" sz="1800" dirty="0" err="1">
                <a:ea typeface="Cambria" panose="02040503050406030204" pitchFamily="18" charset="0"/>
                <a:cs typeface="Arial" panose="020B0604020202020204" pitchFamily="34" charset="0"/>
              </a:rPr>
              <a:t>trắng</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hoặc</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màu</a:t>
            </a:r>
            <a:r>
              <a:rPr lang="vi-VN" sz="1800" dirty="0">
                <a:ea typeface="Cambria" panose="02040503050406030204" pitchFamily="18" charset="0"/>
                <a:cs typeface="Arial" panose="020B0604020202020204" pitchFamily="34" charset="0"/>
              </a:rPr>
              <a:t>, mang </a:t>
            </a:r>
            <a:r>
              <a:rPr lang="vi-VN" sz="1800" dirty="0" err="1">
                <a:ea typeface="Cambria" panose="02040503050406030204" pitchFamily="18" charset="0"/>
                <a:cs typeface="Arial" panose="020B0604020202020204" pitchFamily="34" charset="0"/>
              </a:rPr>
              <a:t>cravát</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nếu</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cần</a:t>
            </a:r>
            <a:r>
              <a:rPr lang="vi-VN" sz="1800" dirty="0">
                <a:ea typeface="Cambria" panose="02040503050406030204" pitchFamily="18" charset="0"/>
                <a:cs typeface="Arial" panose="020B0604020202020204" pitchFamily="34" charset="0"/>
              </a:rPr>
              <a:t>), đi </a:t>
            </a:r>
            <a:r>
              <a:rPr lang="vi-VN" sz="1800" dirty="0" err="1">
                <a:ea typeface="Cambria" panose="02040503050406030204" pitchFamily="18" charset="0"/>
                <a:cs typeface="Arial" panose="020B0604020202020204" pitchFamily="34" charset="0"/>
              </a:rPr>
              <a:t>giày</a:t>
            </a:r>
            <a:r>
              <a:rPr lang="vi-VN" sz="1800" dirty="0">
                <a:ea typeface="Cambria" panose="02040503050406030204" pitchFamily="18" charset="0"/>
                <a:cs typeface="Arial" panose="020B0604020202020204" pitchFamily="34" charset="0"/>
              </a:rPr>
              <a:t> đen </a:t>
            </a:r>
            <a:r>
              <a:rPr lang="vi-VN" sz="1800" dirty="0" err="1">
                <a:ea typeface="Cambria" panose="02040503050406030204" pitchFamily="18" charset="0"/>
                <a:cs typeface="Arial" panose="020B0604020202020204" pitchFamily="34" charset="0"/>
              </a:rPr>
              <a:t>hoặc</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màu</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sậm</a:t>
            </a:r>
            <a:r>
              <a:rPr lang="vi-VN" sz="1800" dirty="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en-US" sz="1800" dirty="0" err="1">
                <a:ea typeface="Cambria" panose="02040503050406030204" pitchFamily="18" charset="0"/>
                <a:cs typeface="Arial" panose="020B0604020202020204" pitchFamily="34" charset="0"/>
              </a:rPr>
              <a:t>Nữ</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mặc</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Âu</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phục</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hoặc</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váy</a:t>
            </a:r>
            <a:r>
              <a:rPr lang="en-US" sz="1800" dirty="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err="1">
                <a:ea typeface="Cambria" panose="02040503050406030204" pitchFamily="18" charset="0"/>
                <a:cs typeface="Arial" panose="020B0604020202020204" pitchFamily="34" charset="0"/>
              </a:rPr>
              <a:t>Màu</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sắc</a:t>
            </a:r>
            <a:r>
              <a:rPr lang="vi-VN" sz="1800" dirty="0">
                <a:ea typeface="Cambria" panose="02040503050406030204" pitchFamily="18" charset="0"/>
                <a:cs typeface="Arial" panose="020B0604020202020204" pitchFamily="34" charset="0"/>
              </a:rPr>
              <a:t> : </a:t>
            </a:r>
            <a:r>
              <a:rPr lang="vi-VN" sz="1800" dirty="0" err="1">
                <a:ea typeface="Cambria" panose="02040503050406030204" pitchFamily="18" charset="0"/>
                <a:cs typeface="Arial" panose="020B0604020202020204" pitchFamily="34" charset="0"/>
              </a:rPr>
              <a:t>buổi</a:t>
            </a:r>
            <a:r>
              <a:rPr lang="vi-VN" sz="1800" dirty="0">
                <a:ea typeface="Cambria" panose="02040503050406030204" pitchFamily="18" charset="0"/>
                <a:cs typeface="Arial" panose="020B0604020202020204" pitchFamily="34" charset="0"/>
              </a:rPr>
              <a:t> trưa </a:t>
            </a:r>
            <a:r>
              <a:rPr lang="vi-VN" sz="1800" dirty="0" err="1">
                <a:ea typeface="Cambria" panose="02040503050406030204" pitchFamily="18" charset="0"/>
                <a:cs typeface="Arial" panose="020B0604020202020204" pitchFamily="34" charset="0"/>
              </a:rPr>
              <a:t>màu</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sáng</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tối</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màu</a:t>
            </a:r>
            <a:r>
              <a:rPr lang="vi-VN" sz="1800" dirty="0">
                <a:ea typeface="Cambria" panose="02040503050406030204" pitchFamily="18" charset="0"/>
                <a:cs typeface="Arial" panose="020B0604020202020204" pitchFamily="34" charset="0"/>
              </a:rPr>
              <a:t> </a:t>
            </a:r>
            <a:r>
              <a:rPr lang="vi-VN" sz="1800" dirty="0" err="1">
                <a:ea typeface="Cambria" panose="02040503050406030204" pitchFamily="18" charset="0"/>
                <a:cs typeface="Arial" panose="020B0604020202020204" pitchFamily="34" charset="0"/>
              </a:rPr>
              <a:t>sậm</a:t>
            </a:r>
            <a:r>
              <a:rPr lang="vi-VN" sz="1800" dirty="0">
                <a:ea typeface="Cambria" panose="02040503050406030204" pitchFamily="18" charset="0"/>
                <a:cs typeface="Arial" panose="020B0604020202020204" pitchFamily="34" charset="0"/>
              </a:rPr>
              <a:t>.</a:t>
            </a:r>
          </a:p>
        </p:txBody>
      </p:sp>
      <p:sp>
        <p:nvSpPr>
          <p:cNvPr id="3" name="Rectangle 2">
            <a:extLst>
              <a:ext uri="{FF2B5EF4-FFF2-40B4-BE49-F238E27FC236}">
                <a16:creationId xmlns:a16="http://schemas.microsoft.com/office/drawing/2014/main" id="{F576DF13-D2B1-1745-3113-29264B8BF34A}"/>
              </a:ext>
            </a:extLst>
          </p:cNvPr>
          <p:cNvSpPr txBox="1">
            <a:spLocks noChangeArrowheads="1"/>
          </p:cNvSpPr>
          <p:nvPr/>
        </p:nvSpPr>
        <p:spPr>
          <a:xfrm>
            <a:off x="367721" y="1328368"/>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Arial" panose="020B0604020202020204" pitchFamily="34" charset="0"/>
                <a:cs typeface="Arial" panose="020B0604020202020204" pitchFamily="34" charset="0"/>
              </a:rPr>
              <a:t>TRANG PHỤC</a:t>
            </a:r>
          </a:p>
        </p:txBody>
      </p:sp>
    </p:spTree>
    <p:extLst>
      <p:ext uri="{BB962C8B-B14F-4D97-AF65-F5344CB8AC3E}">
        <p14:creationId xmlns:p14="http://schemas.microsoft.com/office/powerpoint/2010/main" val="41881111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18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184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184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184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184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918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73948" y="1169821"/>
            <a:ext cx="6628537" cy="68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vi-VN" sz="3200" b="1" dirty="0">
                <a:latin typeface="Arial" panose="020B0604020202020204" pitchFamily="34" charset="0"/>
                <a:ea typeface="Cambria" panose="02040503050406030204" pitchFamily="18" charset="0"/>
                <a:cs typeface="Arial" panose="020B0604020202020204" pitchFamily="34" charset="0"/>
              </a:rPr>
              <a:t>DIỆN MẠO – TƯ THẾ CÁ NHÂN</a:t>
            </a:r>
            <a:endParaRPr lang="vi-VN" sz="3200" b="1" i="1" dirty="0">
              <a:latin typeface="Arial" panose="020B0604020202020204" pitchFamily="34" charset="0"/>
              <a:ea typeface="Cambria" panose="02040503050406030204" pitchFamily="18" charset="0"/>
              <a:cs typeface="Arial" panose="020B0604020202020204" pitchFamily="34" charset="0"/>
            </a:endParaRPr>
          </a:p>
        </p:txBody>
      </p:sp>
      <p:sp>
        <p:nvSpPr>
          <p:cNvPr id="293891" name="Rectangle 3"/>
          <p:cNvSpPr>
            <a:spLocks noChangeArrowheads="1"/>
          </p:cNvSpPr>
          <p:nvPr/>
        </p:nvSpPr>
        <p:spPr bwMode="auto">
          <a:xfrm>
            <a:off x="5867431" y="1291543"/>
            <a:ext cx="7100308" cy="5638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300">
                <a:solidFill>
                  <a:schemeClr val="tx1"/>
                </a:solidFill>
                <a:latin typeface="VNI-Cooper" panose="020B0604020202020204"/>
              </a:defRPr>
            </a:lvl1pPr>
            <a:lvl2pPr>
              <a:defRPr sz="2300">
                <a:solidFill>
                  <a:schemeClr val="tx1"/>
                </a:solidFill>
                <a:latin typeface="VNI-Cooper" panose="020B0604020202020204"/>
              </a:defRPr>
            </a:lvl2pPr>
            <a:lvl3pPr>
              <a:defRPr sz="2300">
                <a:solidFill>
                  <a:schemeClr val="tx1"/>
                </a:solidFill>
                <a:latin typeface="VNI-Cooper" panose="020B0604020202020204"/>
              </a:defRPr>
            </a:lvl3pPr>
            <a:lvl4pPr>
              <a:defRPr sz="2300">
                <a:solidFill>
                  <a:schemeClr val="tx1"/>
                </a:solidFill>
                <a:latin typeface="VNI-Cooper" panose="020B0604020202020204"/>
              </a:defRPr>
            </a:lvl4pPr>
            <a:lvl5pPr>
              <a:defRPr sz="2300">
                <a:solidFill>
                  <a:schemeClr val="tx1"/>
                </a:solidFill>
                <a:latin typeface="VNI-Cooper" panose="020B0604020202020204"/>
              </a:defRPr>
            </a:lvl5pPr>
            <a:lvl6pPr marL="2284413" indent="1588" eaLnBrk="0" fontAlgn="base" hangingPunct="0">
              <a:spcBef>
                <a:spcPct val="0"/>
              </a:spcBef>
              <a:spcAft>
                <a:spcPct val="0"/>
              </a:spcAft>
              <a:defRPr sz="2300">
                <a:solidFill>
                  <a:schemeClr val="tx1"/>
                </a:solidFill>
                <a:latin typeface="VNI-Cooper" panose="020B0604020202020204"/>
              </a:defRPr>
            </a:lvl6pPr>
            <a:lvl7pPr marL="2741613" indent="1588" eaLnBrk="0" fontAlgn="base" hangingPunct="0">
              <a:spcBef>
                <a:spcPct val="0"/>
              </a:spcBef>
              <a:spcAft>
                <a:spcPct val="0"/>
              </a:spcAft>
              <a:defRPr sz="2300">
                <a:solidFill>
                  <a:schemeClr val="tx1"/>
                </a:solidFill>
                <a:latin typeface="VNI-Cooper" panose="020B0604020202020204"/>
              </a:defRPr>
            </a:lvl7pPr>
            <a:lvl8pPr marL="3198813" indent="1588" eaLnBrk="0" fontAlgn="base" hangingPunct="0">
              <a:spcBef>
                <a:spcPct val="0"/>
              </a:spcBef>
              <a:spcAft>
                <a:spcPct val="0"/>
              </a:spcAft>
              <a:defRPr sz="2300">
                <a:solidFill>
                  <a:schemeClr val="tx1"/>
                </a:solidFill>
                <a:latin typeface="VNI-Cooper" panose="020B0604020202020204"/>
              </a:defRPr>
            </a:lvl8pPr>
            <a:lvl9pPr marL="3656013" indent="1588" eaLnBrk="0" fontAlgn="base" hangingPunct="0">
              <a:spcBef>
                <a:spcPct val="0"/>
              </a:spcBef>
              <a:spcAft>
                <a:spcPct val="0"/>
              </a:spcAft>
              <a:defRPr sz="2300">
                <a:solidFill>
                  <a:schemeClr val="tx1"/>
                </a:solidFill>
                <a:latin typeface="VNI-Cooper" panose="020B0604020202020204"/>
              </a:defRPr>
            </a:lvl9pPr>
          </a:lstStyle>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Chững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chạc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khoan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thai.</a:t>
            </a:r>
            <a:endParaRPr lang="en-US" sz="2000" dirty="0">
              <a:latin typeface="Arial" panose="020B0604020202020204" pitchFamily="34" charset="0"/>
              <a:ea typeface="Cambria" panose="02040503050406030204" pitchFamily="18" charset="0"/>
              <a:cs typeface="Arial" panose="020B0604020202020204" pitchFamily="34" charset="0"/>
            </a:endParaRP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Ăn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mặc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chỉnh</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tề</a:t>
            </a:r>
            <a:r>
              <a:rPr lang="en-US" sz="2000" dirty="0">
                <a:latin typeface="Arial" panose="020B0604020202020204" pitchFamily="34"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Râu</a:t>
            </a:r>
            <a:r>
              <a:rPr lang="en-US" sz="2000" dirty="0">
                <a:latin typeface="Arial" panose="020B0604020202020204" pitchFamily="34" charset="0"/>
                <a:ea typeface="Cambria" panose="02040503050406030204" pitchFamily="18" charset="0"/>
                <a:cs typeface="Arial" panose="020B0604020202020204" pitchFamily="34" charset="0"/>
              </a:rPr>
              <a:t>/</a:t>
            </a:r>
            <a:r>
              <a:rPr lang="en-US" sz="2000" dirty="0" err="1">
                <a:latin typeface="Arial" panose="020B0604020202020204" pitchFamily="34" charset="0"/>
                <a:ea typeface="Cambria" panose="02040503050406030204" pitchFamily="18" charset="0"/>
                <a:cs typeface="Arial" panose="020B0604020202020204" pitchFamily="34" charset="0"/>
              </a:rPr>
              <a:t>tóc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gọn</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gàng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sạch</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sẽ</a:t>
            </a:r>
            <a:r>
              <a:rPr lang="en-US" sz="2000" dirty="0">
                <a:latin typeface="Arial" panose="020B0604020202020204" pitchFamily="34"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vi-VN" sz="2000" dirty="0">
                <a:latin typeface="Arial" panose="020B0604020202020204" pitchFamily="34" charset="0"/>
                <a:ea typeface="Cambria" panose="02040503050406030204" pitchFamily="18" charset="0"/>
                <a:cs typeface="Arial" panose="020B0604020202020204" pitchFamily="34" charset="0"/>
              </a:rPr>
              <a:t>Đi </a:t>
            </a:r>
            <a:r>
              <a:rPr lang="vi-VN" sz="2000" dirty="0" err="1">
                <a:latin typeface="Arial" panose="020B0604020202020204" pitchFamily="34" charset="0"/>
                <a:ea typeface="Cambria" panose="02040503050406030204" pitchFamily="18" charset="0"/>
                <a:cs typeface="Arial" panose="020B0604020202020204" pitchFamily="34" charset="0"/>
              </a:rPr>
              <a:t>đứng</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thẳng</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người</a:t>
            </a:r>
            <a:r>
              <a:rPr lang="vi-VN" sz="2000" dirty="0">
                <a:latin typeface="Arial" panose="020B0604020202020204" pitchFamily="34" charset="0"/>
                <a:ea typeface="Cambria" panose="02040503050406030204" pitchFamily="18" charset="0"/>
                <a:cs typeface="Arial" panose="020B0604020202020204" pitchFamily="34" charset="0"/>
              </a:rPr>
              <a:t>, không </a:t>
            </a:r>
            <a:r>
              <a:rPr lang="vi-VN" sz="2000" dirty="0" err="1">
                <a:latin typeface="Arial" panose="020B0604020202020204" pitchFamily="34" charset="0"/>
                <a:ea typeface="Cambria" panose="02040503050406030204" pitchFamily="18" charset="0"/>
                <a:cs typeface="Arial" panose="020B0604020202020204" pitchFamily="34" charset="0"/>
              </a:rPr>
              <a:t>kéo</a:t>
            </a:r>
            <a:r>
              <a:rPr lang="vi-VN" sz="2000" dirty="0">
                <a:latin typeface="Arial" panose="020B0604020202020204" pitchFamily="34" charset="0"/>
                <a:ea typeface="Cambria" panose="02040503050406030204" pitchFamily="18" charset="0"/>
                <a:cs typeface="Arial" panose="020B0604020202020204" pitchFamily="34" charset="0"/>
              </a:rPr>
              <a:t> lê </a:t>
            </a:r>
            <a:r>
              <a:rPr lang="vi-VN" sz="2000" dirty="0" err="1">
                <a:latin typeface="Arial" panose="020B0604020202020204" pitchFamily="34" charset="0"/>
                <a:ea typeface="Cambria" panose="02040503050406030204" pitchFamily="18" charset="0"/>
                <a:cs typeface="Arial" panose="020B0604020202020204" pitchFamily="34" charset="0"/>
              </a:rPr>
              <a:t>dép</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nện</a:t>
            </a:r>
            <a:r>
              <a:rPr lang="vi-VN" sz="2000" dirty="0">
                <a:latin typeface="Arial" panose="020B0604020202020204" pitchFamily="34" charset="0"/>
                <a:ea typeface="Cambria" panose="02040503050406030204" pitchFamily="18" charset="0"/>
                <a:cs typeface="Arial" panose="020B0604020202020204" pitchFamily="34" charset="0"/>
              </a:rPr>
              <a:t> </a:t>
            </a:r>
            <a:r>
              <a:rPr lang="vi-VN" sz="2000" dirty="0" err="1">
                <a:latin typeface="Arial" panose="020B0604020202020204" pitchFamily="34" charset="0"/>
                <a:ea typeface="Cambria" panose="02040503050406030204" pitchFamily="18" charset="0"/>
                <a:cs typeface="Arial" panose="020B0604020202020204" pitchFamily="34" charset="0"/>
              </a:rPr>
              <a:t>gót</a:t>
            </a:r>
            <a:r>
              <a:rPr lang="vi-VN" sz="2000" dirty="0">
                <a:latin typeface="Arial" panose="020B0604020202020204" pitchFamily="34" charset="0"/>
                <a:ea typeface="Cambria" panose="02040503050406030204" pitchFamily="18" charset="0"/>
                <a:cs typeface="Arial" panose="020B0604020202020204" pitchFamily="34" charset="0"/>
              </a:rPr>
              <a:t> gi</a:t>
            </a:r>
            <a:r>
              <a:rPr lang="en-US" sz="2000" dirty="0">
                <a:latin typeface="Arial" panose="020B0604020202020204" pitchFamily="34" charset="0"/>
                <a:ea typeface="Cambria" panose="02040503050406030204" pitchFamily="18" charset="0"/>
                <a:cs typeface="Arial" panose="020B0604020202020204" pitchFamily="34" charset="0"/>
              </a:rPr>
              <a:t>à</a:t>
            </a:r>
            <a:r>
              <a:rPr lang="vi-VN" sz="2000" dirty="0">
                <a:latin typeface="Arial" panose="020B0604020202020204" pitchFamily="34" charset="0"/>
                <a:ea typeface="Cambria" panose="02040503050406030204" pitchFamily="18" charset="0"/>
                <a:cs typeface="Arial" panose="020B0604020202020204" pitchFamily="34" charset="0"/>
              </a:rPr>
              <a:t>y.</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Không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thọc</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tay</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vào</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túi</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quần</a:t>
            </a:r>
            <a:r>
              <a:rPr lang="en-US" sz="2000" dirty="0">
                <a:latin typeface="Arial" panose="020B0604020202020204" pitchFamily="34"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Không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kéo</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thắt</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lưng</a:t>
            </a:r>
            <a:r>
              <a:rPr lang="en-US" sz="2000" dirty="0">
                <a:latin typeface="Arial" panose="020B0604020202020204" pitchFamily="34"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Không</a:t>
            </a:r>
            <a:r>
              <a:rPr lang="en-US" sz="2000" dirty="0">
                <a:latin typeface="Arial" panose="020B0604020202020204" pitchFamily="34" charset="0"/>
                <a:ea typeface="Cambria" panose="02040503050406030204" pitchFamily="18" charset="0"/>
                <a:cs typeface="Arial" panose="020B0604020202020204" pitchFamily="34" charset="0"/>
              </a:rPr>
              <a:t> rung </a:t>
            </a:r>
            <a:r>
              <a:rPr lang="en-US" sz="2000" dirty="0" err="1">
                <a:latin typeface="Arial" panose="020B0604020202020204" pitchFamily="34" charset="0"/>
                <a:ea typeface="Cambria" panose="02040503050406030204" pitchFamily="18" charset="0"/>
                <a:cs typeface="Arial" panose="020B0604020202020204" pitchFamily="34" charset="0"/>
              </a:rPr>
              <a:t>đùi</a:t>
            </a:r>
            <a:r>
              <a:rPr lang="en-US" sz="2000" dirty="0">
                <a:latin typeface="Arial" panose="020B0604020202020204" pitchFamily="34"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Arial" panose="020B0604020202020204" pitchFamily="34" charset="0"/>
                <a:ea typeface="Cambria" panose="02040503050406030204" pitchFamily="18" charset="0"/>
                <a:cs typeface="Arial" panose="020B0604020202020204" pitchFamily="34" charset="0"/>
              </a:rPr>
              <a:t>Không</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nhổ</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râu</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ngoáy</a:t>
            </a:r>
            <a:r>
              <a:rPr lang="en-US" sz="2000" dirty="0">
                <a:latin typeface="Arial" panose="020B0604020202020204" pitchFamily="34" charset="0"/>
                <a:ea typeface="Cambria" panose="02040503050406030204" pitchFamily="18" charset="0"/>
                <a:cs typeface="Arial" panose="020B0604020202020204" pitchFamily="34" charset="0"/>
              </a:rPr>
              <a:t> </a:t>
            </a:r>
            <a:r>
              <a:rPr lang="en-US" sz="2000" dirty="0" err="1">
                <a:latin typeface="Arial" panose="020B0604020202020204" pitchFamily="34" charset="0"/>
                <a:ea typeface="Cambria" panose="02040503050406030204" pitchFamily="18" charset="0"/>
                <a:cs typeface="Arial" panose="020B0604020202020204" pitchFamily="34" charset="0"/>
              </a:rPr>
              <a:t>mũi</a:t>
            </a:r>
            <a:r>
              <a:rPr lang="en-US" sz="2000" dirty="0">
                <a:latin typeface="Arial" panose="020B0604020202020204" pitchFamily="34" charset="0"/>
                <a:ea typeface="Cambria" panose="02040503050406030204" pitchFamily="18" charset="0"/>
                <a:cs typeface="Arial" panose="020B0604020202020204" pitchFamily="34" charset="0"/>
              </a:rPr>
              <a:t>.</a:t>
            </a:r>
            <a:endParaRPr lang="vi-VN" sz="2000" dirty="0">
              <a:latin typeface="Arial" panose="020B0604020202020204" pitchFamily="34" charset="0"/>
              <a:ea typeface="Cambria" panose="02040503050406030204" pitchFamily="18" charset="0"/>
              <a:cs typeface="Arial" panose="020B0604020202020204" pitchFamily="34" charset="0"/>
            </a:endParaRPr>
          </a:p>
        </p:txBody>
      </p:sp>
      <p:pic>
        <p:nvPicPr>
          <p:cNvPr id="13" name="Picture 12">
            <a:extLst>
              <a:ext uri="{FF2B5EF4-FFF2-40B4-BE49-F238E27FC236}">
                <a16:creationId xmlns:a16="http://schemas.microsoft.com/office/drawing/2014/main" id="{0F241BA0-B3D8-B366-2C62-00F4E6E5EF18}"/>
              </a:ext>
            </a:extLst>
          </p:cNvPr>
          <p:cNvPicPr>
            <a:picLocks noChangeAspect="1"/>
          </p:cNvPicPr>
          <p:nvPr/>
        </p:nvPicPr>
        <p:blipFill>
          <a:blip r:embed="rId3"/>
          <a:stretch>
            <a:fillRect/>
          </a:stretch>
        </p:blipFill>
        <p:spPr>
          <a:xfrm>
            <a:off x="381744" y="2277476"/>
            <a:ext cx="5292281" cy="3276173"/>
          </a:xfrm>
          <a:prstGeom prst="rect">
            <a:avLst/>
          </a:prstGeom>
        </p:spPr>
      </p:pic>
    </p:spTree>
    <p:extLst>
      <p:ext uri="{BB962C8B-B14F-4D97-AF65-F5344CB8AC3E}">
        <p14:creationId xmlns:p14="http://schemas.microsoft.com/office/powerpoint/2010/main" val="925766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38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38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389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389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389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9389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93891">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938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1"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Title 1"/>
          <p:cNvSpPr>
            <a:spLocks noGrp="1"/>
          </p:cNvSpPr>
          <p:nvPr>
            <p:ph type="title"/>
          </p:nvPr>
        </p:nvSpPr>
        <p:spPr>
          <a:xfrm>
            <a:off x="376111" y="1220121"/>
            <a:ext cx="6846388" cy="716227"/>
          </a:xfrm>
        </p:spPr>
        <p:txBody>
          <a:bodyPr>
            <a:noAutofit/>
          </a:bodyPr>
          <a:lstStyle/>
          <a:p>
            <a:r>
              <a:rPr lang="en-US" altLang="en-US" dirty="0">
                <a:latin typeface="Arial" panose="020B0604020202020204" pitchFamily="34" charset="0"/>
                <a:cs typeface="Arial" panose="020B0604020202020204" pitchFamily="34" charset="0"/>
              </a:rPr>
              <a:t>MỘT SỐ LƯU Ý KHI TRÌNH BÀY</a:t>
            </a:r>
          </a:p>
        </p:txBody>
      </p:sp>
      <p:sp>
        <p:nvSpPr>
          <p:cNvPr id="101379" name="Content Placeholder 2"/>
          <p:cNvSpPr>
            <a:spLocks noGrp="1"/>
          </p:cNvSpPr>
          <p:nvPr>
            <p:ph idx="1"/>
          </p:nvPr>
        </p:nvSpPr>
        <p:spPr>
          <a:xfrm>
            <a:off x="1448406" y="2027583"/>
            <a:ext cx="9847255" cy="4242691"/>
          </a:xfrm>
        </p:spPr>
        <p:txBody>
          <a:bodyPr>
            <a:noAutofit/>
          </a:bodyPr>
          <a:lstStyle/>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Nói</a:t>
            </a:r>
            <a:r>
              <a:rPr lang="en-US" altLang="en-US" sz="2000" dirty="0">
                <a:latin typeface="Arial" panose="020B0604020202020204" pitchFamily="34" charset="0"/>
                <a:cs typeface="Arial" panose="020B0604020202020204" pitchFamily="34" charset="0"/>
              </a:rPr>
              <a:t> to, </a:t>
            </a:r>
            <a:r>
              <a:rPr lang="en-US" altLang="en-US" sz="2000" dirty="0" err="1">
                <a:latin typeface="Arial" panose="020B0604020202020204" pitchFamily="34" charset="0"/>
                <a:cs typeface="Arial" panose="020B0604020202020204" pitchFamily="34" charset="0"/>
              </a:rPr>
              <a:t>rõ</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ràng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tốc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độ</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vừa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phải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điểm</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nhấn</a:t>
            </a:r>
            <a:endParaRPr lang="en-US" altLang="en-US" sz="2000" dirty="0">
              <a:latin typeface="Arial" panose="020B0604020202020204" pitchFamily="34"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Tránh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dụng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ngôn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ngữ</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địa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phương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tránh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dùng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từ</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ngữ</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kỹ</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thuật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khó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hiểu</a:t>
            </a:r>
            <a:endParaRPr lang="en-US" altLang="en-US" sz="2000" dirty="0">
              <a:latin typeface="Arial" panose="020B0604020202020204" pitchFamily="34"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Sử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dụng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ngôn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ngữ</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hình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thể</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điệu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bộ</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chỉ</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để</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tăng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sự</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lôi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cuốn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thuyết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phục</a:t>
            </a:r>
            <a:endParaRPr lang="en-US" altLang="en-US" sz="2000" dirty="0">
              <a:latin typeface="Arial" panose="020B0604020202020204" pitchFamily="34"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Ánh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mắt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hướng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về</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phía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học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viên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nhìn</a:t>
            </a:r>
            <a:r>
              <a:rPr lang="en-US" altLang="en-US" sz="2000" dirty="0">
                <a:latin typeface="Arial" panose="020B0604020202020204" pitchFamily="34" charset="0"/>
                <a:cs typeface="Arial" panose="020B0604020202020204" pitchFamily="34" charset="0"/>
              </a:rPr>
              <a:t> bao </a:t>
            </a:r>
            <a:r>
              <a:rPr lang="en-US" altLang="en-US" sz="2000" dirty="0" err="1">
                <a:latin typeface="Arial" panose="020B0604020202020204" pitchFamily="34" charset="0"/>
                <a:cs typeface="Arial" panose="020B0604020202020204" pitchFamily="34" charset="0"/>
              </a:rPr>
              <a:t>quát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toàn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bộ</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học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viên</a:t>
            </a:r>
            <a:r>
              <a:rPr lang="en-US" altLang="en-US" sz="2000" dirty="0">
                <a:latin typeface="Arial" panose="020B0604020202020204" pitchFamily="34" charset="0"/>
                <a:cs typeface="Arial" panose="020B0604020202020204" pitchFamily="34" charset="0"/>
              </a:rPr>
              <a:t>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Chọn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vị</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đứng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phù</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hợp</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nên</a:t>
            </a:r>
            <a:r>
              <a:rPr lang="en-US" altLang="en-US" sz="2000" dirty="0">
                <a:latin typeface="Arial" panose="020B0604020202020204" pitchFamily="34" charset="0"/>
                <a:cs typeface="Arial" panose="020B0604020202020204" pitchFamily="34" charset="0"/>
              </a:rPr>
              <a:t> di </a:t>
            </a:r>
            <a:r>
              <a:rPr lang="en-US" altLang="en-US" sz="2000" dirty="0" err="1">
                <a:latin typeface="Arial" panose="020B0604020202020204" pitchFamily="34" charset="0"/>
                <a:cs typeface="Arial" panose="020B0604020202020204" pitchFamily="34" charset="0"/>
              </a:rPr>
              <a:t>chuyển</a:t>
            </a:r>
            <a:r>
              <a:rPr lang="en-US" altLang="en-US" sz="2000" dirty="0">
                <a:latin typeface="Arial" panose="020B0604020202020204" pitchFamily="34" charset="0"/>
                <a:cs typeface="Arial" panose="020B0604020202020204" pitchFamily="34" charset="0"/>
              </a:rPr>
              <a:t>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Chỉ</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nói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khi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nhìn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thấy</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học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viên</a:t>
            </a:r>
            <a:r>
              <a:rPr lang="en-US" altLang="en-US" sz="2000" dirty="0">
                <a:latin typeface="Arial" panose="020B0604020202020204" pitchFamily="34" charset="0"/>
                <a:cs typeface="Arial" panose="020B0604020202020204" pitchFamily="34" charset="0"/>
              </a:rPr>
              <a:t>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Arial" panose="020B0604020202020204" pitchFamily="34" charset="0"/>
                <a:cs typeface="Arial" panose="020B0604020202020204" pitchFamily="34" charset="0"/>
              </a:rPr>
              <a:t>Sử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dụng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trang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thiết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bị</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giáo</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cụ</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trực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quan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hỗ</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trợ</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cho</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bài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thuyết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trình</a:t>
            </a:r>
            <a:endParaRPr lang="en-US" altLang="en-US" sz="2000" dirty="0">
              <a:solidFill>
                <a:srgbClr val="0000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1315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FBBED815-B2B6-7ED0-9CAD-F87158CA69A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22B2A834-0CE6-0689-75D4-3E4164F4BD8A}"/>
              </a:ext>
            </a:extLst>
          </p:cNvPr>
          <p:cNvSpPr>
            <a:spLocks noGrp="1"/>
          </p:cNvSpPr>
          <p:nvPr>
            <p:ph type="body" idx="1"/>
          </p:nvPr>
        </p:nvSpPr>
        <p:spPr/>
        <p:txBody>
          <a:bodyPr>
            <a:normAutofit/>
          </a:bodyPr>
          <a:lstStyle/>
          <a:p>
            <a:pPr algn="ctr">
              <a:lnSpc>
                <a:spcPct val="150000"/>
              </a:lnSpc>
            </a:pPr>
            <a:r>
              <a:rPr lang="vi-VN" sz="4400" b="1" dirty="0">
                <a:latin typeface="Arial" panose="020B0604020202020204" pitchFamily="34" charset="0"/>
                <a:ea typeface="Cambria" panose="02040503050406030204" pitchFamily="18" charset="0"/>
                <a:cs typeface="Arial" panose="020B0604020202020204" pitchFamily="34" charset="0"/>
              </a:rPr>
              <a:t>CẤU TRÚC MỘT BÀI THUYẾT TRÌNH CHUYÊN NGHIỆP</a:t>
            </a:r>
            <a:endParaRPr lang="en-US" sz="4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4572752"/>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696</TotalTime>
  <Words>4751</Words>
  <Application>Microsoft Office PowerPoint</Application>
  <PresentationFormat>Widescreen</PresentationFormat>
  <Paragraphs>346</Paragraphs>
  <Slides>40</Slides>
  <Notes>25</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Arial</vt:lpstr>
      <vt:lpstr>Calibri</vt:lpstr>
      <vt:lpstr>Cambria</vt:lpstr>
      <vt:lpstr>Lucida Grande</vt:lpstr>
      <vt:lpstr>Noto Sans Symbols</vt:lpstr>
      <vt:lpstr>Times New Roman</vt:lpstr>
      <vt:lpstr>Wingdings</vt:lpstr>
      <vt:lpstr>ヒラギノ角ゴ Pro W3</vt:lpstr>
      <vt:lpstr>Office Theme</vt:lpstr>
      <vt:lpstr>PowerPoint Presentation</vt:lpstr>
      <vt:lpstr>NỘI DUNG TRÌNH BÀY</vt:lpstr>
      <vt:lpstr>KỸ NĂNG THUYẾT TRÌNH VÀ GIAO TIẾP HIỆU QUẢ</vt:lpstr>
      <vt:lpstr>PowerPoint Presentation</vt:lpstr>
      <vt:lpstr>PowerPoint Presentation</vt:lpstr>
      <vt:lpstr>PowerPoint Presentation</vt:lpstr>
      <vt:lpstr>PowerPoint Presentation</vt:lpstr>
      <vt:lpstr>MỘT SỐ LƯU Ý KHI TRÌNH BÀY</vt:lpstr>
      <vt:lpstr>PowerPoint Presentation</vt:lpstr>
      <vt:lpstr>PowerPoint Presentation</vt:lpstr>
      <vt:lpstr>PowerPoint Presentation</vt:lpstr>
      <vt:lpstr>CÁC CÁCH MỞ ĐẦU ẤN TƯỢNG</vt:lpstr>
      <vt:lpstr>NHỮNG ĐIỀU KHÔNG NÊN KHI MỞ ĐẦU</vt:lpstr>
      <vt:lpstr>TRÌNH BÀY NỘI DUNG</vt:lpstr>
      <vt:lpstr>ĐÚC KẾT NỘI DUNG</vt:lpstr>
      <vt:lpstr>CÁC CÁCH KẾT THÚC BÀI GIẢNG ẤN TƯỢNG</vt:lpstr>
      <vt:lpstr>PowerPoint Presentation</vt:lpstr>
      <vt:lpstr>TẠO MÔI TRƯỜNG HỌC THOẢI MÁI</vt:lpstr>
      <vt:lpstr>TẠO MÔI TRƯỜNG HỌC THOẢI MÁI</vt:lpstr>
      <vt:lpstr>KHUYẾN KHÍCH HỌC VIÊN THAM GIA VÀ CHIA SẺ</vt:lpstr>
      <vt:lpstr>ĐẶT CÂU HỎI</vt:lpstr>
      <vt:lpstr>QUY TRÌNH ĐẶT CÂU HỎI 4Ps</vt:lpstr>
      <vt:lpstr>QUY TRÌNH TRẢ LỜI CÂU HỎI</vt:lpstr>
      <vt:lpstr>KHI ĐẶT HOẶC TRẢ LỜI CÂU HỎI, KHÔNG NÊN…</vt:lpstr>
      <vt:lpstr>BÀI TẬP NHÓM</vt:lpstr>
      <vt:lpstr>THỰC HÀNH: TRÌNH BÀY DỰ ÁN TÀI TRỢ XANH VÀ KẾT QUẢ M&amp;V</vt:lpstr>
      <vt:lpstr>PowerPoint Presentation</vt:lpstr>
      <vt:lpstr>THỰC HÀNH: THAO GIẢNG CÁ NHÂN VÀ NHẬN PHẢN HỒI</vt:lpstr>
      <vt:lpstr>PowerPoint Presentation</vt:lpstr>
      <vt:lpstr>VAI TRÒ CỦA GIẢNG VIÊN</vt:lpstr>
      <vt:lpstr>THỂ HIỆN HÌNH ẢNH CỦA 1 GIẢNG VIÊN</vt:lpstr>
      <vt:lpstr>NĂNG LỰC CỦA 1 GIẢNG VIÊN</vt:lpstr>
      <vt:lpstr>NĂNG LỰC GIẢNG VIÊN – THÁI ĐỘ/TÍNH CÁCH (ATTITUDE)</vt:lpstr>
      <vt:lpstr>NĂNG LỰC GIẢNG VIÊN – KỸ NĂNG (SKILL)</vt:lpstr>
      <vt:lpstr>PowerPoint Presentation</vt:lpstr>
      <vt:lpstr>MỤC ĐÍCH CỦA VIỆC ĐÁNH GIÁ KHÓA HỌC</vt:lpstr>
      <vt:lpstr>ĐÁNH GIÁ KHI NÀO?</vt:lpstr>
      <vt:lpstr>NỘI DUNG ĐÁNH GIÁ</vt:lpstr>
      <vt:lpstr>AI THAM GIA ĐÁNH GIÁ</vt:lpstr>
      <vt:lpstr>CÁC HÌNH THỨC ĐÁNH GIÁ</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Đào tạo nâng cao năng lực cho các Tổ chức Tài chính Tham gia (PFIs) và Đơn vị Thực hiện Chương trình (PIE)</dc:title>
  <dc:creator>Nguyễn Hồng Ngọc</dc:creator>
  <cp:lastModifiedBy>Lan Cao</cp:lastModifiedBy>
  <cp:revision>26</cp:revision>
  <dcterms:created xsi:type="dcterms:W3CDTF">2025-06-04T22:55:20Z</dcterms:created>
  <dcterms:modified xsi:type="dcterms:W3CDTF">2025-12-26T07:00:57Z</dcterms:modified>
</cp:coreProperties>
</file>